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handoutMasterIdLst>
    <p:handoutMasterId r:id="rId26"/>
  </p:handoutMasterIdLst>
  <p:sldIdLst>
    <p:sldId id="256" r:id="rId2"/>
    <p:sldId id="322" r:id="rId3"/>
    <p:sldId id="2778" r:id="rId4"/>
    <p:sldId id="2769" r:id="rId5"/>
    <p:sldId id="2768" r:id="rId6"/>
    <p:sldId id="2775" r:id="rId7"/>
    <p:sldId id="2774" r:id="rId8"/>
    <p:sldId id="2779" r:id="rId9"/>
    <p:sldId id="2784" r:id="rId10"/>
    <p:sldId id="2781" r:id="rId11"/>
    <p:sldId id="2783" r:id="rId12"/>
    <p:sldId id="2786" r:id="rId13"/>
    <p:sldId id="2787" r:id="rId14"/>
    <p:sldId id="2788" r:id="rId15"/>
    <p:sldId id="2789" r:id="rId16"/>
    <p:sldId id="2793" r:id="rId17"/>
    <p:sldId id="2772" r:id="rId18"/>
    <p:sldId id="2790" r:id="rId19"/>
    <p:sldId id="2791" r:id="rId20"/>
    <p:sldId id="2792" r:id="rId21"/>
    <p:sldId id="2773" r:id="rId22"/>
    <p:sldId id="2770" r:id="rId23"/>
    <p:sldId id="2794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0000"/>
    <a:srgbClr val="3194A1"/>
    <a:srgbClr val="960000"/>
    <a:srgbClr val="C4B8C2"/>
    <a:srgbClr val="47B8C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2D32453-AF91-4898-ADE7-95535744DA4F}" v="1510" dt="2022-12-27T15:51:40.18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>
      <p:cViewPr varScale="1">
        <p:scale>
          <a:sx n="154" d="100"/>
          <a:sy n="154" d="100"/>
        </p:scale>
        <p:origin x="408" y="150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2838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rent Harrell" userId="9695d412-c2cd-4134-9e45-b08a57d97f60" providerId="ADAL" clId="{E2D32453-AF91-4898-ADE7-95535744DA4F}"/>
    <pc:docChg chg="undo custSel addSld delSld modSld sldOrd">
      <pc:chgData name="Brent Harrell" userId="9695d412-c2cd-4134-9e45-b08a57d97f60" providerId="ADAL" clId="{E2D32453-AF91-4898-ADE7-95535744DA4F}" dt="2023-01-16T19:42:45.219" v="4744" actId="5793"/>
      <pc:docMkLst>
        <pc:docMk/>
      </pc:docMkLst>
      <pc:sldChg chg="modSp mod">
        <pc:chgData name="Brent Harrell" userId="9695d412-c2cd-4134-9e45-b08a57d97f60" providerId="ADAL" clId="{E2D32453-AF91-4898-ADE7-95535744DA4F}" dt="2022-12-27T15:48:38.492" v="4619" actId="20577"/>
        <pc:sldMkLst>
          <pc:docMk/>
          <pc:sldMk cId="242453831" sldId="256"/>
        </pc:sldMkLst>
        <pc:spChg chg="mod">
          <ac:chgData name="Brent Harrell" userId="9695d412-c2cd-4134-9e45-b08a57d97f60" providerId="ADAL" clId="{E2D32453-AF91-4898-ADE7-95535744DA4F}" dt="2022-12-27T15:48:38.492" v="4619" actId="20577"/>
          <ac:spMkLst>
            <pc:docMk/>
            <pc:sldMk cId="242453831" sldId="256"/>
            <ac:spMk id="3" creationId="{00000000-0000-0000-0000-000000000000}"/>
          </ac:spMkLst>
        </pc:spChg>
      </pc:sldChg>
      <pc:sldChg chg="modSp mod">
        <pc:chgData name="Brent Harrell" userId="9695d412-c2cd-4134-9e45-b08a57d97f60" providerId="ADAL" clId="{E2D32453-AF91-4898-ADE7-95535744DA4F}" dt="2022-12-22T20:12:45.851" v="290" actId="20577"/>
        <pc:sldMkLst>
          <pc:docMk/>
          <pc:sldMk cId="2104935174" sldId="321"/>
        </pc:sldMkLst>
        <pc:spChg chg="mod">
          <ac:chgData name="Brent Harrell" userId="9695d412-c2cd-4134-9e45-b08a57d97f60" providerId="ADAL" clId="{E2D32453-AF91-4898-ADE7-95535744DA4F}" dt="2022-12-22T20:01:50.955" v="6" actId="207"/>
          <ac:spMkLst>
            <pc:docMk/>
            <pc:sldMk cId="2104935174" sldId="321"/>
            <ac:spMk id="7" creationId="{626C8C83-CB85-4ED5-B503-F71A83B05DAE}"/>
          </ac:spMkLst>
        </pc:spChg>
        <pc:spChg chg="mod">
          <ac:chgData name="Brent Harrell" userId="9695d412-c2cd-4134-9e45-b08a57d97f60" providerId="ADAL" clId="{E2D32453-AF91-4898-ADE7-95535744DA4F}" dt="2022-12-22T20:01:54.241" v="7" actId="207"/>
          <ac:spMkLst>
            <pc:docMk/>
            <pc:sldMk cId="2104935174" sldId="321"/>
            <ac:spMk id="14" creationId="{13CD88DC-DEB5-413C-826A-321C43446794}"/>
          </ac:spMkLst>
        </pc:spChg>
        <pc:spChg chg="mod">
          <ac:chgData name="Brent Harrell" userId="9695d412-c2cd-4134-9e45-b08a57d97f60" providerId="ADAL" clId="{E2D32453-AF91-4898-ADE7-95535744DA4F}" dt="2022-12-22T20:12:45.851" v="290" actId="20577"/>
          <ac:spMkLst>
            <pc:docMk/>
            <pc:sldMk cId="2104935174" sldId="321"/>
            <ac:spMk id="16" creationId="{936F561B-9ED5-4D00-92B2-8818CED2603B}"/>
          </ac:spMkLst>
        </pc:spChg>
        <pc:spChg chg="mod">
          <ac:chgData name="Brent Harrell" userId="9695d412-c2cd-4134-9e45-b08a57d97f60" providerId="ADAL" clId="{E2D32453-AF91-4898-ADE7-95535744DA4F}" dt="2022-12-22T20:12:42.914" v="289" actId="20577"/>
          <ac:spMkLst>
            <pc:docMk/>
            <pc:sldMk cId="2104935174" sldId="321"/>
            <ac:spMk id="22" creationId="{D84B39E2-784D-465A-9457-C58CAA0936B1}"/>
          </ac:spMkLst>
        </pc:spChg>
        <pc:spChg chg="mod">
          <ac:chgData name="Brent Harrell" userId="9695d412-c2cd-4134-9e45-b08a57d97f60" providerId="ADAL" clId="{E2D32453-AF91-4898-ADE7-95535744DA4F}" dt="2022-12-22T20:12:37" v="287" actId="20577"/>
          <ac:spMkLst>
            <pc:docMk/>
            <pc:sldMk cId="2104935174" sldId="321"/>
            <ac:spMk id="27" creationId="{0920E0F6-3382-4E62-BC59-5F70FDDD94AA}"/>
          </ac:spMkLst>
        </pc:spChg>
        <pc:spChg chg="mod">
          <ac:chgData name="Brent Harrell" userId="9695d412-c2cd-4134-9e45-b08a57d97f60" providerId="ADAL" clId="{E2D32453-AF91-4898-ADE7-95535744DA4F}" dt="2022-12-22T20:12:40.186" v="288" actId="20577"/>
          <ac:spMkLst>
            <pc:docMk/>
            <pc:sldMk cId="2104935174" sldId="321"/>
            <ac:spMk id="28" creationId="{B82AE467-6DD1-43C6-B708-7E5AA650D72F}"/>
          </ac:spMkLst>
        </pc:spChg>
      </pc:sldChg>
      <pc:sldChg chg="addSp delSp modSp mod modAnim">
        <pc:chgData name="Brent Harrell" userId="9695d412-c2cd-4134-9e45-b08a57d97f60" providerId="ADAL" clId="{E2D32453-AF91-4898-ADE7-95535744DA4F}" dt="2022-12-22T22:18:31.599" v="4405" actId="20577"/>
        <pc:sldMkLst>
          <pc:docMk/>
          <pc:sldMk cId="3378673665" sldId="322"/>
        </pc:sldMkLst>
        <pc:spChg chg="mod">
          <ac:chgData name="Brent Harrell" userId="9695d412-c2cd-4134-9e45-b08a57d97f60" providerId="ADAL" clId="{E2D32453-AF91-4898-ADE7-95535744DA4F}" dt="2022-12-22T20:02:06.525" v="8" actId="207"/>
          <ac:spMkLst>
            <pc:docMk/>
            <pc:sldMk cId="3378673665" sldId="322"/>
            <ac:spMk id="7" creationId="{626C8C83-CB85-4ED5-B503-F71A83B05DAE}"/>
          </ac:spMkLst>
        </pc:spChg>
        <pc:spChg chg="del mod">
          <ac:chgData name="Brent Harrell" userId="9695d412-c2cd-4134-9e45-b08a57d97f60" providerId="ADAL" clId="{E2D32453-AF91-4898-ADE7-95535744DA4F}" dt="2022-12-22T20:47:01.182" v="1063" actId="478"/>
          <ac:spMkLst>
            <pc:docMk/>
            <pc:sldMk cId="3378673665" sldId="322"/>
            <ac:spMk id="8" creationId="{07ECF37C-70DC-420B-B7B0-4235F238C758}"/>
          </ac:spMkLst>
        </pc:spChg>
        <pc:spChg chg="mod">
          <ac:chgData name="Brent Harrell" userId="9695d412-c2cd-4134-9e45-b08a57d97f60" providerId="ADAL" clId="{E2D32453-AF91-4898-ADE7-95535744DA4F}" dt="2022-12-22T20:04:54.421" v="148" actId="21"/>
          <ac:spMkLst>
            <pc:docMk/>
            <pc:sldMk cId="3378673665" sldId="322"/>
            <ac:spMk id="10" creationId="{BAC399AF-252D-4616-9CB6-DE464B272AA3}"/>
          </ac:spMkLst>
        </pc:spChg>
        <pc:spChg chg="mod">
          <ac:chgData name="Brent Harrell" userId="9695d412-c2cd-4134-9e45-b08a57d97f60" providerId="ADAL" clId="{E2D32453-AF91-4898-ADE7-95535744DA4F}" dt="2022-12-22T20:01:35.109" v="5" actId="20577"/>
          <ac:spMkLst>
            <pc:docMk/>
            <pc:sldMk cId="3378673665" sldId="322"/>
            <ac:spMk id="11" creationId="{EBC3358E-FE0C-4898-BB96-06731AE35EB8}"/>
          </ac:spMkLst>
        </pc:spChg>
        <pc:spChg chg="add del mod">
          <ac:chgData name="Brent Harrell" userId="9695d412-c2cd-4134-9e45-b08a57d97f60" providerId="ADAL" clId="{E2D32453-AF91-4898-ADE7-95535744DA4F}" dt="2022-12-22T22:18:31.599" v="4405" actId="20577"/>
          <ac:spMkLst>
            <pc:docMk/>
            <pc:sldMk cId="3378673665" sldId="322"/>
            <ac:spMk id="15" creationId="{4C27EFF9-8379-46AA-8B5E-7DB9387F6D26}"/>
          </ac:spMkLst>
        </pc:spChg>
        <pc:spChg chg="del">
          <ac:chgData name="Brent Harrell" userId="9695d412-c2cd-4134-9e45-b08a57d97f60" providerId="ADAL" clId="{E2D32453-AF91-4898-ADE7-95535744DA4F}" dt="2022-12-22T20:02:58.661" v="37" actId="478"/>
          <ac:spMkLst>
            <pc:docMk/>
            <pc:sldMk cId="3378673665" sldId="322"/>
            <ac:spMk id="16" creationId="{936F561B-9ED5-4D00-92B2-8818CED2603B}"/>
          </ac:spMkLst>
        </pc:spChg>
        <pc:spChg chg="add mod">
          <ac:chgData name="Brent Harrell" userId="9695d412-c2cd-4134-9e45-b08a57d97f60" providerId="ADAL" clId="{E2D32453-AF91-4898-ADE7-95535744DA4F}" dt="2022-12-22T20:05:01.809" v="155" actId="27636"/>
          <ac:spMkLst>
            <pc:docMk/>
            <pc:sldMk cId="3378673665" sldId="322"/>
            <ac:spMk id="21" creationId="{D013B80B-13BB-44A3-A186-D115F81FA387}"/>
          </ac:spMkLst>
        </pc:spChg>
        <pc:spChg chg="del mod">
          <ac:chgData name="Brent Harrell" userId="9695d412-c2cd-4134-9e45-b08a57d97f60" providerId="ADAL" clId="{E2D32453-AF91-4898-ADE7-95535744DA4F}" dt="2022-12-22T20:03:14.006" v="65" actId="478"/>
          <ac:spMkLst>
            <pc:docMk/>
            <pc:sldMk cId="3378673665" sldId="322"/>
            <ac:spMk id="22" creationId="{D84B39E2-784D-465A-9457-C58CAA0936B1}"/>
          </ac:spMkLst>
        </pc:spChg>
        <pc:spChg chg="add del">
          <ac:chgData name="Brent Harrell" userId="9695d412-c2cd-4134-9e45-b08a57d97f60" providerId="ADAL" clId="{E2D32453-AF91-4898-ADE7-95535744DA4F}" dt="2022-12-22T20:06:57.276" v="166" actId="22"/>
          <ac:spMkLst>
            <pc:docMk/>
            <pc:sldMk cId="3378673665" sldId="322"/>
            <ac:spMk id="23" creationId="{287D1DD8-AF8E-42A9-8AB4-175C3DB94E2D}"/>
          </ac:spMkLst>
        </pc:spChg>
        <pc:spChg chg="mod">
          <ac:chgData name="Brent Harrell" userId="9695d412-c2cd-4134-9e45-b08a57d97f60" providerId="ADAL" clId="{E2D32453-AF91-4898-ADE7-95535744DA4F}" dt="2022-12-22T20:04:33.484" v="137" actId="27636"/>
          <ac:spMkLst>
            <pc:docMk/>
            <pc:sldMk cId="3378673665" sldId="322"/>
            <ac:spMk id="26" creationId="{A5BB4C3C-760A-44E6-A49B-265533E8B698}"/>
          </ac:spMkLst>
        </pc:spChg>
        <pc:spChg chg="del">
          <ac:chgData name="Brent Harrell" userId="9695d412-c2cd-4134-9e45-b08a57d97f60" providerId="ADAL" clId="{E2D32453-AF91-4898-ADE7-95535744DA4F}" dt="2022-12-22T20:03:12.582" v="62" actId="478"/>
          <ac:spMkLst>
            <pc:docMk/>
            <pc:sldMk cId="3378673665" sldId="322"/>
            <ac:spMk id="27" creationId="{0920E0F6-3382-4E62-BC59-5F70FDDD94AA}"/>
          </ac:spMkLst>
        </pc:spChg>
        <pc:spChg chg="del">
          <ac:chgData name="Brent Harrell" userId="9695d412-c2cd-4134-9e45-b08a57d97f60" providerId="ADAL" clId="{E2D32453-AF91-4898-ADE7-95535744DA4F}" dt="2022-12-22T20:03:13.021" v="63" actId="478"/>
          <ac:spMkLst>
            <pc:docMk/>
            <pc:sldMk cId="3378673665" sldId="322"/>
            <ac:spMk id="28" creationId="{B82AE467-6DD1-43C6-B708-7E5AA650D72F}"/>
          </ac:spMkLst>
        </pc:spChg>
        <pc:picChg chg="add del mod modCrop">
          <ac:chgData name="Brent Harrell" userId="9695d412-c2cd-4134-9e45-b08a57d97f60" providerId="ADAL" clId="{E2D32453-AF91-4898-ADE7-95535744DA4F}" dt="2022-12-22T20:07:20.503" v="171" actId="478"/>
          <ac:picMkLst>
            <pc:docMk/>
            <pc:sldMk cId="3378673665" sldId="322"/>
            <ac:picMk id="9" creationId="{2D9075A2-51FD-49EA-930C-9CD8762AD51C}"/>
          </ac:picMkLst>
        </pc:picChg>
      </pc:sldChg>
      <pc:sldChg chg="del">
        <pc:chgData name="Brent Harrell" userId="9695d412-c2cd-4134-9e45-b08a57d97f60" providerId="ADAL" clId="{E2D32453-AF91-4898-ADE7-95535744DA4F}" dt="2022-12-22T20:02:09.822" v="9" actId="47"/>
        <pc:sldMkLst>
          <pc:docMk/>
          <pc:sldMk cId="3147656540" sldId="323"/>
        </pc:sldMkLst>
      </pc:sldChg>
      <pc:sldChg chg="del">
        <pc:chgData name="Brent Harrell" userId="9695d412-c2cd-4134-9e45-b08a57d97f60" providerId="ADAL" clId="{E2D32453-AF91-4898-ADE7-95535744DA4F}" dt="2022-12-22T20:02:09.822" v="9" actId="47"/>
        <pc:sldMkLst>
          <pc:docMk/>
          <pc:sldMk cId="4042637221" sldId="324"/>
        </pc:sldMkLst>
      </pc:sldChg>
      <pc:sldChg chg="del">
        <pc:chgData name="Brent Harrell" userId="9695d412-c2cd-4134-9e45-b08a57d97f60" providerId="ADAL" clId="{E2D32453-AF91-4898-ADE7-95535744DA4F}" dt="2022-12-22T20:02:09.822" v="9" actId="47"/>
        <pc:sldMkLst>
          <pc:docMk/>
          <pc:sldMk cId="1856524436" sldId="325"/>
        </pc:sldMkLst>
      </pc:sldChg>
      <pc:sldChg chg="modSp mod">
        <pc:chgData name="Brent Harrell" userId="9695d412-c2cd-4134-9e45-b08a57d97f60" providerId="ADAL" clId="{E2D32453-AF91-4898-ADE7-95535744DA4F}" dt="2022-12-27T15:52:08.341" v="4702" actId="20577"/>
        <pc:sldMkLst>
          <pc:docMk/>
          <pc:sldMk cId="413265474" sldId="2762"/>
        </pc:sldMkLst>
        <pc:spChg chg="mod">
          <ac:chgData name="Brent Harrell" userId="9695d412-c2cd-4134-9e45-b08a57d97f60" providerId="ADAL" clId="{E2D32453-AF91-4898-ADE7-95535744DA4F}" dt="2022-12-27T15:52:08.341" v="4702" actId="20577"/>
          <ac:spMkLst>
            <pc:docMk/>
            <pc:sldMk cId="413265474" sldId="2762"/>
            <ac:spMk id="3" creationId="{00000000-0000-0000-0000-000000000000}"/>
          </ac:spMkLst>
        </pc:spChg>
      </pc:sldChg>
      <pc:sldChg chg="add del">
        <pc:chgData name="Brent Harrell" userId="9695d412-c2cd-4134-9e45-b08a57d97f60" providerId="ADAL" clId="{E2D32453-AF91-4898-ADE7-95535744DA4F}" dt="2022-12-22T20:08:57.061" v="217" actId="47"/>
        <pc:sldMkLst>
          <pc:docMk/>
          <pc:sldMk cId="1198931084" sldId="2763"/>
        </pc:sldMkLst>
      </pc:sldChg>
      <pc:sldChg chg="add del">
        <pc:chgData name="Brent Harrell" userId="9695d412-c2cd-4134-9e45-b08a57d97f60" providerId="ADAL" clId="{E2D32453-AF91-4898-ADE7-95535744DA4F}" dt="2022-12-22T20:13:13.079" v="294" actId="2696"/>
        <pc:sldMkLst>
          <pc:docMk/>
          <pc:sldMk cId="1509448428" sldId="2763"/>
        </pc:sldMkLst>
      </pc:sldChg>
      <pc:sldChg chg="add del">
        <pc:chgData name="Brent Harrell" userId="9695d412-c2cd-4134-9e45-b08a57d97f60" providerId="ADAL" clId="{E2D32453-AF91-4898-ADE7-95535744DA4F}" dt="2022-12-22T20:09:56.513" v="243" actId="47"/>
        <pc:sldMkLst>
          <pc:docMk/>
          <pc:sldMk cId="3783433966" sldId="2763"/>
        </pc:sldMkLst>
      </pc:sldChg>
      <pc:sldChg chg="add del">
        <pc:chgData name="Brent Harrell" userId="9695d412-c2cd-4134-9e45-b08a57d97f60" providerId="ADAL" clId="{E2D32453-AF91-4898-ADE7-95535744DA4F}" dt="2022-12-22T20:08:57.061" v="217" actId="47"/>
        <pc:sldMkLst>
          <pc:docMk/>
          <pc:sldMk cId="966309795" sldId="2764"/>
        </pc:sldMkLst>
      </pc:sldChg>
      <pc:sldChg chg="add del">
        <pc:chgData name="Brent Harrell" userId="9695d412-c2cd-4134-9e45-b08a57d97f60" providerId="ADAL" clId="{E2D32453-AF91-4898-ADE7-95535744DA4F}" dt="2022-12-22T20:09:56.513" v="243" actId="47"/>
        <pc:sldMkLst>
          <pc:docMk/>
          <pc:sldMk cId="3057942089" sldId="2764"/>
        </pc:sldMkLst>
      </pc:sldChg>
      <pc:sldChg chg="add del">
        <pc:chgData name="Brent Harrell" userId="9695d412-c2cd-4134-9e45-b08a57d97f60" providerId="ADAL" clId="{E2D32453-AF91-4898-ADE7-95535744DA4F}" dt="2022-12-22T20:13:17.017" v="295" actId="47"/>
        <pc:sldMkLst>
          <pc:docMk/>
          <pc:sldMk cId="3860246320" sldId="2764"/>
        </pc:sldMkLst>
      </pc:sldChg>
      <pc:sldChg chg="add del">
        <pc:chgData name="Brent Harrell" userId="9695d412-c2cd-4134-9e45-b08a57d97f60" providerId="ADAL" clId="{E2D32453-AF91-4898-ADE7-95535744DA4F}" dt="2022-12-22T20:13:17.017" v="295" actId="47"/>
        <pc:sldMkLst>
          <pc:docMk/>
          <pc:sldMk cId="842415264" sldId="2765"/>
        </pc:sldMkLst>
      </pc:sldChg>
      <pc:sldChg chg="add del">
        <pc:chgData name="Brent Harrell" userId="9695d412-c2cd-4134-9e45-b08a57d97f60" providerId="ADAL" clId="{E2D32453-AF91-4898-ADE7-95535744DA4F}" dt="2022-12-22T20:09:56.513" v="243" actId="47"/>
        <pc:sldMkLst>
          <pc:docMk/>
          <pc:sldMk cId="3220050985" sldId="2765"/>
        </pc:sldMkLst>
      </pc:sldChg>
      <pc:sldChg chg="add del">
        <pc:chgData name="Brent Harrell" userId="9695d412-c2cd-4134-9e45-b08a57d97f60" providerId="ADAL" clId="{E2D32453-AF91-4898-ADE7-95535744DA4F}" dt="2022-12-22T20:08:57.061" v="217" actId="47"/>
        <pc:sldMkLst>
          <pc:docMk/>
          <pc:sldMk cId="3425659086" sldId="2765"/>
        </pc:sldMkLst>
      </pc:sldChg>
      <pc:sldChg chg="add del">
        <pc:chgData name="Brent Harrell" userId="9695d412-c2cd-4134-9e45-b08a57d97f60" providerId="ADAL" clId="{E2D32453-AF91-4898-ADE7-95535744DA4F}" dt="2022-12-22T20:13:17.017" v="295" actId="47"/>
        <pc:sldMkLst>
          <pc:docMk/>
          <pc:sldMk cId="430310587" sldId="2766"/>
        </pc:sldMkLst>
      </pc:sldChg>
      <pc:sldChg chg="add del">
        <pc:chgData name="Brent Harrell" userId="9695d412-c2cd-4134-9e45-b08a57d97f60" providerId="ADAL" clId="{E2D32453-AF91-4898-ADE7-95535744DA4F}" dt="2022-12-22T20:08:57.061" v="217" actId="47"/>
        <pc:sldMkLst>
          <pc:docMk/>
          <pc:sldMk cId="1236794274" sldId="2766"/>
        </pc:sldMkLst>
      </pc:sldChg>
      <pc:sldChg chg="add del">
        <pc:chgData name="Brent Harrell" userId="9695d412-c2cd-4134-9e45-b08a57d97f60" providerId="ADAL" clId="{E2D32453-AF91-4898-ADE7-95535744DA4F}" dt="2022-12-22T20:09:56.513" v="243" actId="47"/>
        <pc:sldMkLst>
          <pc:docMk/>
          <pc:sldMk cId="3517548272" sldId="2766"/>
        </pc:sldMkLst>
      </pc:sldChg>
      <pc:sldChg chg="add del">
        <pc:chgData name="Brent Harrell" userId="9695d412-c2cd-4134-9e45-b08a57d97f60" providerId="ADAL" clId="{E2D32453-AF91-4898-ADE7-95535744DA4F}" dt="2022-12-22T20:08:57.061" v="217" actId="47"/>
        <pc:sldMkLst>
          <pc:docMk/>
          <pc:sldMk cId="866619484" sldId="2767"/>
        </pc:sldMkLst>
      </pc:sldChg>
      <pc:sldChg chg="new del">
        <pc:chgData name="Brent Harrell" userId="9695d412-c2cd-4134-9e45-b08a57d97f60" providerId="ADAL" clId="{E2D32453-AF91-4898-ADE7-95535744DA4F}" dt="2022-12-22T20:10:19.182" v="249" actId="680"/>
        <pc:sldMkLst>
          <pc:docMk/>
          <pc:sldMk cId="1151351319" sldId="2767"/>
        </pc:sldMkLst>
      </pc:sldChg>
      <pc:sldChg chg="add del">
        <pc:chgData name="Brent Harrell" userId="9695d412-c2cd-4134-9e45-b08a57d97f60" providerId="ADAL" clId="{E2D32453-AF91-4898-ADE7-95535744DA4F}" dt="2022-12-22T20:09:56.513" v="243" actId="47"/>
        <pc:sldMkLst>
          <pc:docMk/>
          <pc:sldMk cId="2379633256" sldId="2767"/>
        </pc:sldMkLst>
      </pc:sldChg>
      <pc:sldChg chg="add del">
        <pc:chgData name="Brent Harrell" userId="9695d412-c2cd-4134-9e45-b08a57d97f60" providerId="ADAL" clId="{E2D32453-AF91-4898-ADE7-95535744DA4F}" dt="2022-12-22T20:13:17.017" v="295" actId="47"/>
        <pc:sldMkLst>
          <pc:docMk/>
          <pc:sldMk cId="4281839991" sldId="2767"/>
        </pc:sldMkLst>
      </pc:sldChg>
      <pc:sldChg chg="add del">
        <pc:chgData name="Brent Harrell" userId="9695d412-c2cd-4134-9e45-b08a57d97f60" providerId="ADAL" clId="{E2D32453-AF91-4898-ADE7-95535744DA4F}" dt="2022-12-22T20:08:57.061" v="217" actId="47"/>
        <pc:sldMkLst>
          <pc:docMk/>
          <pc:sldMk cId="2099920667" sldId="2768"/>
        </pc:sldMkLst>
      </pc:sldChg>
      <pc:sldChg chg="add del">
        <pc:chgData name="Brent Harrell" userId="9695d412-c2cd-4134-9e45-b08a57d97f60" providerId="ADAL" clId="{E2D32453-AF91-4898-ADE7-95535744DA4F}" dt="2022-12-22T20:09:56.513" v="243" actId="47"/>
        <pc:sldMkLst>
          <pc:docMk/>
          <pc:sldMk cId="2339517540" sldId="2768"/>
        </pc:sldMkLst>
      </pc:sldChg>
      <pc:sldChg chg="addSp delSp modSp add mod ord">
        <pc:chgData name="Brent Harrell" userId="9695d412-c2cd-4134-9e45-b08a57d97f60" providerId="ADAL" clId="{E2D32453-AF91-4898-ADE7-95535744DA4F}" dt="2023-01-16T19:42:45.219" v="4744" actId="5793"/>
        <pc:sldMkLst>
          <pc:docMk/>
          <pc:sldMk cId="3403703094" sldId="2768"/>
        </pc:sldMkLst>
        <pc:spChg chg="del">
          <ac:chgData name="Brent Harrell" userId="9695d412-c2cd-4134-9e45-b08a57d97f60" providerId="ADAL" clId="{E2D32453-AF91-4898-ADE7-95535744DA4F}" dt="2022-12-22T20:46:49.447" v="1061" actId="478"/>
          <ac:spMkLst>
            <pc:docMk/>
            <pc:sldMk cId="3403703094" sldId="2768"/>
            <ac:spMk id="8" creationId="{07ECF37C-70DC-420B-B7B0-4235F238C758}"/>
          </ac:spMkLst>
        </pc:spChg>
        <pc:spChg chg="mod">
          <ac:chgData name="Brent Harrell" userId="9695d412-c2cd-4134-9e45-b08a57d97f60" providerId="ADAL" clId="{E2D32453-AF91-4898-ADE7-95535744DA4F}" dt="2022-12-22T20:13:54.586" v="323" actId="20577"/>
          <ac:spMkLst>
            <pc:docMk/>
            <pc:sldMk cId="3403703094" sldId="2768"/>
            <ac:spMk id="11" creationId="{EBC3358E-FE0C-4898-BB96-06731AE35EB8}"/>
          </ac:spMkLst>
        </pc:spChg>
        <pc:spChg chg="add mod">
          <ac:chgData name="Brent Harrell" userId="9695d412-c2cd-4134-9e45-b08a57d97f60" providerId="ADAL" clId="{E2D32453-AF91-4898-ADE7-95535744DA4F}" dt="2022-12-22T20:18:00.641" v="353" actId="207"/>
          <ac:spMkLst>
            <pc:docMk/>
            <pc:sldMk cId="3403703094" sldId="2768"/>
            <ac:spMk id="12" creationId="{44657078-D2B0-48ED-89A1-F5C399EABEEC}"/>
          </ac:spMkLst>
        </pc:spChg>
        <pc:spChg chg="add mod">
          <ac:chgData name="Brent Harrell" userId="9695d412-c2cd-4134-9e45-b08a57d97f60" providerId="ADAL" clId="{E2D32453-AF91-4898-ADE7-95535744DA4F}" dt="2023-01-16T19:42:45.219" v="4744" actId="5793"/>
          <ac:spMkLst>
            <pc:docMk/>
            <pc:sldMk cId="3403703094" sldId="2768"/>
            <ac:spMk id="13" creationId="{6FEEBAB5-301B-4FF9-8565-9C6B049341AE}"/>
          </ac:spMkLst>
        </pc:spChg>
        <pc:spChg chg="del mod">
          <ac:chgData name="Brent Harrell" userId="9695d412-c2cd-4134-9e45-b08a57d97f60" providerId="ADAL" clId="{E2D32453-AF91-4898-ADE7-95535744DA4F}" dt="2022-12-22T20:15:47.266" v="335" actId="478"/>
          <ac:spMkLst>
            <pc:docMk/>
            <pc:sldMk cId="3403703094" sldId="2768"/>
            <ac:spMk id="15" creationId="{4C27EFF9-8379-46AA-8B5E-7DB9387F6D26}"/>
          </ac:spMkLst>
        </pc:spChg>
      </pc:sldChg>
      <pc:sldChg chg="add del">
        <pc:chgData name="Brent Harrell" userId="9695d412-c2cd-4134-9e45-b08a57d97f60" providerId="ADAL" clId="{E2D32453-AF91-4898-ADE7-95535744DA4F}" dt="2022-12-22T20:08:59.591" v="218" actId="47"/>
        <pc:sldMkLst>
          <pc:docMk/>
          <pc:sldMk cId="1587026785" sldId="2769"/>
        </pc:sldMkLst>
      </pc:sldChg>
      <pc:sldChg chg="addSp delSp modSp add mod ord modAnim">
        <pc:chgData name="Brent Harrell" userId="9695d412-c2cd-4134-9e45-b08a57d97f60" providerId="ADAL" clId="{E2D32453-AF91-4898-ADE7-95535744DA4F}" dt="2022-12-22T22:19:11.742" v="4406"/>
        <pc:sldMkLst>
          <pc:docMk/>
          <pc:sldMk cId="3134617885" sldId="2769"/>
        </pc:sldMkLst>
        <pc:spChg chg="del">
          <ac:chgData name="Brent Harrell" userId="9695d412-c2cd-4134-9e45-b08a57d97f60" providerId="ADAL" clId="{E2D32453-AF91-4898-ADE7-95535744DA4F}" dt="2022-12-22T20:46:51.647" v="1062" actId="478"/>
          <ac:spMkLst>
            <pc:docMk/>
            <pc:sldMk cId="3134617885" sldId="2769"/>
            <ac:spMk id="8" creationId="{07ECF37C-70DC-420B-B7B0-4235F238C758}"/>
          </ac:spMkLst>
        </pc:spChg>
        <pc:spChg chg="mod">
          <ac:chgData name="Brent Harrell" userId="9695d412-c2cd-4134-9e45-b08a57d97f60" providerId="ADAL" clId="{E2D32453-AF91-4898-ADE7-95535744DA4F}" dt="2022-12-22T20:10:28.889" v="276" actId="20577"/>
          <ac:spMkLst>
            <pc:docMk/>
            <pc:sldMk cId="3134617885" sldId="2769"/>
            <ac:spMk id="11" creationId="{EBC3358E-FE0C-4898-BB96-06731AE35EB8}"/>
          </ac:spMkLst>
        </pc:spChg>
        <pc:spChg chg="del mod">
          <ac:chgData name="Brent Harrell" userId="9695d412-c2cd-4134-9e45-b08a57d97f60" providerId="ADAL" clId="{E2D32453-AF91-4898-ADE7-95535744DA4F}" dt="2022-12-22T20:10:35.377" v="278" actId="478"/>
          <ac:spMkLst>
            <pc:docMk/>
            <pc:sldMk cId="3134617885" sldId="2769"/>
            <ac:spMk id="15" creationId="{4C27EFF9-8379-46AA-8B5E-7DB9387F6D26}"/>
          </ac:spMkLst>
        </pc:spChg>
        <pc:picChg chg="add mod">
          <ac:chgData name="Brent Harrell" userId="9695d412-c2cd-4134-9e45-b08a57d97f60" providerId="ADAL" clId="{E2D32453-AF91-4898-ADE7-95535744DA4F}" dt="2022-12-22T20:12:06.955" v="284" actId="1076"/>
          <ac:picMkLst>
            <pc:docMk/>
            <pc:sldMk cId="3134617885" sldId="2769"/>
            <ac:picMk id="2" creationId="{CE64490B-8DE9-4010-938F-E5F1D3B50D88}"/>
          </ac:picMkLst>
        </pc:picChg>
      </pc:sldChg>
      <pc:sldChg chg="add del">
        <pc:chgData name="Brent Harrell" userId="9695d412-c2cd-4134-9e45-b08a57d97f60" providerId="ADAL" clId="{E2D32453-AF91-4898-ADE7-95535744DA4F}" dt="2022-12-22T20:09:56.513" v="243" actId="47"/>
        <pc:sldMkLst>
          <pc:docMk/>
          <pc:sldMk cId="3968047800" sldId="2769"/>
        </pc:sldMkLst>
      </pc:sldChg>
      <pc:sldChg chg="delSp modSp add mod">
        <pc:chgData name="Brent Harrell" userId="9695d412-c2cd-4134-9e45-b08a57d97f60" providerId="ADAL" clId="{E2D32453-AF91-4898-ADE7-95535744DA4F}" dt="2022-12-22T22:15:49.647" v="4381" actId="20577"/>
        <pc:sldMkLst>
          <pc:docMk/>
          <pc:sldMk cId="277819954" sldId="2770"/>
        </pc:sldMkLst>
        <pc:spChg chg="del">
          <ac:chgData name="Brent Harrell" userId="9695d412-c2cd-4134-9e45-b08a57d97f60" providerId="ADAL" clId="{E2D32453-AF91-4898-ADE7-95535744DA4F}" dt="2022-12-22T20:46:28.519" v="1056" actId="478"/>
          <ac:spMkLst>
            <pc:docMk/>
            <pc:sldMk cId="277819954" sldId="2770"/>
            <ac:spMk id="8" creationId="{07ECF37C-70DC-420B-B7B0-4235F238C758}"/>
          </ac:spMkLst>
        </pc:spChg>
        <pc:spChg chg="mod">
          <ac:chgData name="Brent Harrell" userId="9695d412-c2cd-4134-9e45-b08a57d97f60" providerId="ADAL" clId="{E2D32453-AF91-4898-ADE7-95535744DA4F}" dt="2022-12-22T22:13:40.051" v="4033" actId="20577"/>
          <ac:spMkLst>
            <pc:docMk/>
            <pc:sldMk cId="277819954" sldId="2770"/>
            <ac:spMk id="11" creationId="{EBC3358E-FE0C-4898-BB96-06731AE35EB8}"/>
          </ac:spMkLst>
        </pc:spChg>
        <pc:spChg chg="mod">
          <ac:chgData name="Brent Harrell" userId="9695d412-c2cd-4134-9e45-b08a57d97f60" providerId="ADAL" clId="{E2D32453-AF91-4898-ADE7-95535744DA4F}" dt="2022-12-22T22:15:49.647" v="4381" actId="20577"/>
          <ac:spMkLst>
            <pc:docMk/>
            <pc:sldMk cId="277819954" sldId="2770"/>
            <ac:spMk id="15" creationId="{4C27EFF9-8379-46AA-8B5E-7DB9387F6D26}"/>
          </ac:spMkLst>
        </pc:spChg>
        <pc:spChg chg="del">
          <ac:chgData name="Brent Harrell" userId="9695d412-c2cd-4134-9e45-b08a57d97f60" providerId="ADAL" clId="{E2D32453-AF91-4898-ADE7-95535744DA4F}" dt="2022-12-22T22:15:26.112" v="4370" actId="478"/>
          <ac:spMkLst>
            <pc:docMk/>
            <pc:sldMk cId="277819954" sldId="2770"/>
            <ac:spMk id="21" creationId="{D013B80B-13BB-44A3-A186-D115F81FA387}"/>
          </ac:spMkLst>
        </pc:spChg>
        <pc:spChg chg="del">
          <ac:chgData name="Brent Harrell" userId="9695d412-c2cd-4134-9e45-b08a57d97f60" providerId="ADAL" clId="{E2D32453-AF91-4898-ADE7-95535744DA4F}" dt="2022-12-22T22:15:29.579" v="4371" actId="478"/>
          <ac:spMkLst>
            <pc:docMk/>
            <pc:sldMk cId="277819954" sldId="2770"/>
            <ac:spMk id="26" creationId="{A5BB4C3C-760A-44E6-A49B-265533E8B698}"/>
          </ac:spMkLst>
        </pc:spChg>
      </pc:sldChg>
      <pc:sldChg chg="add del">
        <pc:chgData name="Brent Harrell" userId="9695d412-c2cd-4134-9e45-b08a57d97f60" providerId="ADAL" clId="{E2D32453-AF91-4898-ADE7-95535744DA4F}" dt="2022-12-22T20:09:56.513" v="243" actId="47"/>
        <pc:sldMkLst>
          <pc:docMk/>
          <pc:sldMk cId="3243054732" sldId="2770"/>
        </pc:sldMkLst>
      </pc:sldChg>
      <pc:sldChg chg="addSp delSp modSp add mod ord modShow">
        <pc:chgData name="Brent Harrell" userId="9695d412-c2cd-4134-9e45-b08a57d97f60" providerId="ADAL" clId="{E2D32453-AF91-4898-ADE7-95535744DA4F}" dt="2022-12-27T15:49:23.889" v="4635"/>
        <pc:sldMkLst>
          <pc:docMk/>
          <pc:sldMk cId="3265345217" sldId="2771"/>
        </pc:sldMkLst>
        <pc:spChg chg="del">
          <ac:chgData name="Brent Harrell" userId="9695d412-c2cd-4134-9e45-b08a57d97f60" providerId="ADAL" clId="{E2D32453-AF91-4898-ADE7-95535744DA4F}" dt="2022-12-22T20:46:26.198" v="1055" actId="478"/>
          <ac:spMkLst>
            <pc:docMk/>
            <pc:sldMk cId="3265345217" sldId="2771"/>
            <ac:spMk id="8" creationId="{07ECF37C-70DC-420B-B7B0-4235F238C758}"/>
          </ac:spMkLst>
        </pc:spChg>
        <pc:spChg chg="del">
          <ac:chgData name="Brent Harrell" userId="9695d412-c2cd-4134-9e45-b08a57d97f60" providerId="ADAL" clId="{E2D32453-AF91-4898-ADE7-95535744DA4F}" dt="2022-12-22T21:33:19.302" v="3053" actId="478"/>
          <ac:spMkLst>
            <pc:docMk/>
            <pc:sldMk cId="3265345217" sldId="2771"/>
            <ac:spMk id="10" creationId="{BAC399AF-252D-4616-9CB6-DE464B272AA3}"/>
          </ac:spMkLst>
        </pc:spChg>
        <pc:spChg chg="mod">
          <ac:chgData name="Brent Harrell" userId="9695d412-c2cd-4134-9e45-b08a57d97f60" providerId="ADAL" clId="{E2D32453-AF91-4898-ADE7-95535744DA4F}" dt="2022-12-22T21:31:45.592" v="3037" actId="27636"/>
          <ac:spMkLst>
            <pc:docMk/>
            <pc:sldMk cId="3265345217" sldId="2771"/>
            <ac:spMk id="11" creationId="{EBC3358E-FE0C-4898-BB96-06731AE35EB8}"/>
          </ac:spMkLst>
        </pc:spChg>
        <pc:spChg chg="mod">
          <ac:chgData name="Brent Harrell" userId="9695d412-c2cd-4134-9e45-b08a57d97f60" providerId="ADAL" clId="{E2D32453-AF91-4898-ADE7-95535744DA4F}" dt="2022-12-22T21:34:48.359" v="3200" actId="20577"/>
          <ac:spMkLst>
            <pc:docMk/>
            <pc:sldMk cId="3265345217" sldId="2771"/>
            <ac:spMk id="15" creationId="{4C27EFF9-8379-46AA-8B5E-7DB9387F6D26}"/>
          </ac:spMkLst>
        </pc:spChg>
        <pc:spChg chg="mod">
          <ac:chgData name="Brent Harrell" userId="9695d412-c2cd-4134-9e45-b08a57d97f60" providerId="ADAL" clId="{E2D32453-AF91-4898-ADE7-95535744DA4F}" dt="2022-12-22T21:32:29.200" v="3049" actId="2085"/>
          <ac:spMkLst>
            <pc:docMk/>
            <pc:sldMk cId="3265345217" sldId="2771"/>
            <ac:spMk id="17" creationId="{D299E85F-1B13-40BF-851C-DA4AAD516D5E}"/>
          </ac:spMkLst>
        </pc:spChg>
        <pc:spChg chg="mod">
          <ac:chgData name="Brent Harrell" userId="9695d412-c2cd-4134-9e45-b08a57d97f60" providerId="ADAL" clId="{E2D32453-AF91-4898-ADE7-95535744DA4F}" dt="2022-12-22T21:32:29.200" v="3049" actId="2085"/>
          <ac:spMkLst>
            <pc:docMk/>
            <pc:sldMk cId="3265345217" sldId="2771"/>
            <ac:spMk id="18" creationId="{15595398-6432-4293-8D6F-6AA91507EF3E}"/>
          </ac:spMkLst>
        </pc:spChg>
        <pc:spChg chg="mod">
          <ac:chgData name="Brent Harrell" userId="9695d412-c2cd-4134-9e45-b08a57d97f60" providerId="ADAL" clId="{E2D32453-AF91-4898-ADE7-95535744DA4F}" dt="2022-12-22T21:32:29.200" v="3049" actId="2085"/>
          <ac:spMkLst>
            <pc:docMk/>
            <pc:sldMk cId="3265345217" sldId="2771"/>
            <ac:spMk id="19" creationId="{CD64CB46-85C5-495A-9D90-B243022ED03F}"/>
          </ac:spMkLst>
        </pc:spChg>
        <pc:spChg chg="mod">
          <ac:chgData name="Brent Harrell" userId="9695d412-c2cd-4134-9e45-b08a57d97f60" providerId="ADAL" clId="{E2D32453-AF91-4898-ADE7-95535744DA4F}" dt="2022-12-22T21:31:55.326" v="3043"/>
          <ac:spMkLst>
            <pc:docMk/>
            <pc:sldMk cId="3265345217" sldId="2771"/>
            <ac:spMk id="22" creationId="{9C818312-D72B-4276-8686-56F432FD0FEB}"/>
          </ac:spMkLst>
        </pc:spChg>
        <pc:spChg chg="mod">
          <ac:chgData name="Brent Harrell" userId="9695d412-c2cd-4134-9e45-b08a57d97f60" providerId="ADAL" clId="{E2D32453-AF91-4898-ADE7-95535744DA4F}" dt="2022-12-22T21:31:55.326" v="3043"/>
          <ac:spMkLst>
            <pc:docMk/>
            <pc:sldMk cId="3265345217" sldId="2771"/>
            <ac:spMk id="23" creationId="{9D18C940-4C6F-4623-BCA2-1E6CE4CC248D}"/>
          </ac:spMkLst>
        </pc:spChg>
        <pc:spChg chg="mod">
          <ac:chgData name="Brent Harrell" userId="9695d412-c2cd-4134-9e45-b08a57d97f60" providerId="ADAL" clId="{E2D32453-AF91-4898-ADE7-95535744DA4F}" dt="2022-12-22T21:32:56.272" v="3052" actId="207"/>
          <ac:spMkLst>
            <pc:docMk/>
            <pc:sldMk cId="3265345217" sldId="2771"/>
            <ac:spMk id="24" creationId="{831EAD55-5451-43D4-931E-3832EED4DC16}"/>
          </ac:spMkLst>
        </pc:spChg>
        <pc:spChg chg="mod">
          <ac:chgData name="Brent Harrell" userId="9695d412-c2cd-4134-9e45-b08a57d97f60" providerId="ADAL" clId="{E2D32453-AF91-4898-ADE7-95535744DA4F}" dt="2022-12-22T21:32:29.200" v="3049" actId="2085"/>
          <ac:spMkLst>
            <pc:docMk/>
            <pc:sldMk cId="3265345217" sldId="2771"/>
            <ac:spMk id="25" creationId="{A7D2A6EC-4590-4031-921E-7EB387CB5960}"/>
          </ac:spMkLst>
        </pc:spChg>
        <pc:spChg chg="mod">
          <ac:chgData name="Brent Harrell" userId="9695d412-c2cd-4134-9e45-b08a57d97f60" providerId="ADAL" clId="{E2D32453-AF91-4898-ADE7-95535744DA4F}" dt="2022-12-22T21:32:16.734" v="3046" actId="207"/>
          <ac:spMkLst>
            <pc:docMk/>
            <pc:sldMk cId="3265345217" sldId="2771"/>
            <ac:spMk id="27" creationId="{EDF72938-DEF2-465B-8D7F-375ACD9C9C6E}"/>
          </ac:spMkLst>
        </pc:spChg>
        <pc:spChg chg="mod">
          <ac:chgData name="Brent Harrell" userId="9695d412-c2cd-4134-9e45-b08a57d97f60" providerId="ADAL" clId="{E2D32453-AF91-4898-ADE7-95535744DA4F}" dt="2022-12-22T21:32:29.200" v="3049" actId="2085"/>
          <ac:spMkLst>
            <pc:docMk/>
            <pc:sldMk cId="3265345217" sldId="2771"/>
            <ac:spMk id="28" creationId="{5622570E-CA29-4665-B428-2A4AEA29F9E1}"/>
          </ac:spMkLst>
        </pc:spChg>
        <pc:spChg chg="mod">
          <ac:chgData name="Brent Harrell" userId="9695d412-c2cd-4134-9e45-b08a57d97f60" providerId="ADAL" clId="{E2D32453-AF91-4898-ADE7-95535744DA4F}" dt="2022-12-22T21:31:55.326" v="3043"/>
          <ac:spMkLst>
            <pc:docMk/>
            <pc:sldMk cId="3265345217" sldId="2771"/>
            <ac:spMk id="29" creationId="{C2F85896-EF22-44A1-95E4-745C957BB589}"/>
          </ac:spMkLst>
        </pc:spChg>
        <pc:grpChg chg="add mod">
          <ac:chgData name="Brent Harrell" userId="9695d412-c2cd-4134-9e45-b08a57d97f60" providerId="ADAL" clId="{E2D32453-AF91-4898-ADE7-95535744DA4F}" dt="2022-12-22T21:34:12.296" v="3126" actId="12788"/>
          <ac:grpSpMkLst>
            <pc:docMk/>
            <pc:sldMk cId="3265345217" sldId="2771"/>
            <ac:grpSpMk id="12" creationId="{7C5F52F2-C0F9-4932-9B20-14B7E0F34B49}"/>
          </ac:grpSpMkLst>
        </pc:grpChg>
        <pc:picChg chg="mod">
          <ac:chgData name="Brent Harrell" userId="9695d412-c2cd-4134-9e45-b08a57d97f60" providerId="ADAL" clId="{E2D32453-AF91-4898-ADE7-95535744DA4F}" dt="2022-12-22T21:32:29.200" v="3049" actId="2085"/>
          <ac:picMkLst>
            <pc:docMk/>
            <pc:sldMk cId="3265345217" sldId="2771"/>
            <ac:picMk id="13" creationId="{3231EDC8-40DF-4E12-9FA3-B2070756B1ED}"/>
          </ac:picMkLst>
        </pc:picChg>
        <pc:picChg chg="mod">
          <ac:chgData name="Brent Harrell" userId="9695d412-c2cd-4134-9e45-b08a57d97f60" providerId="ADAL" clId="{E2D32453-AF91-4898-ADE7-95535744DA4F}" dt="2022-12-22T21:31:55.326" v="3043"/>
          <ac:picMkLst>
            <pc:docMk/>
            <pc:sldMk cId="3265345217" sldId="2771"/>
            <ac:picMk id="14" creationId="{72B013CE-13FB-4C47-992D-8DDD3040FDCD}"/>
          </ac:picMkLst>
        </pc:picChg>
        <pc:picChg chg="mod">
          <ac:chgData name="Brent Harrell" userId="9695d412-c2cd-4134-9e45-b08a57d97f60" providerId="ADAL" clId="{E2D32453-AF91-4898-ADE7-95535744DA4F}" dt="2022-12-22T21:32:38.925" v="3051" actId="1076"/>
          <ac:picMkLst>
            <pc:docMk/>
            <pc:sldMk cId="3265345217" sldId="2771"/>
            <ac:picMk id="16" creationId="{E6CC19FF-DD40-4826-B7B7-EDC2C08A1E22}"/>
          </ac:picMkLst>
        </pc:picChg>
      </pc:sldChg>
      <pc:sldChg chg="addSp delSp modSp add mod">
        <pc:chgData name="Brent Harrell" userId="9695d412-c2cd-4134-9e45-b08a57d97f60" providerId="ADAL" clId="{E2D32453-AF91-4898-ADE7-95535744DA4F}" dt="2022-12-27T14:02:53.989" v="4431" actId="1076"/>
        <pc:sldMkLst>
          <pc:docMk/>
          <pc:sldMk cId="3862245056" sldId="2772"/>
        </pc:sldMkLst>
        <pc:spChg chg="del">
          <ac:chgData name="Brent Harrell" userId="9695d412-c2cd-4134-9e45-b08a57d97f60" providerId="ADAL" clId="{E2D32453-AF91-4898-ADE7-95535744DA4F}" dt="2022-12-22T20:46:22.774" v="1054" actId="478"/>
          <ac:spMkLst>
            <pc:docMk/>
            <pc:sldMk cId="3862245056" sldId="2772"/>
            <ac:spMk id="8" creationId="{07ECF37C-70DC-420B-B7B0-4235F238C758}"/>
          </ac:spMkLst>
        </pc:spChg>
        <pc:spChg chg="del">
          <ac:chgData name="Brent Harrell" userId="9695d412-c2cd-4134-9e45-b08a57d97f60" providerId="ADAL" clId="{E2D32453-AF91-4898-ADE7-95535744DA4F}" dt="2022-12-22T20:52:50.010" v="1196" actId="478"/>
          <ac:spMkLst>
            <pc:docMk/>
            <pc:sldMk cId="3862245056" sldId="2772"/>
            <ac:spMk id="10" creationId="{BAC399AF-252D-4616-9CB6-DE464B272AA3}"/>
          </ac:spMkLst>
        </pc:spChg>
        <pc:spChg chg="mod">
          <ac:chgData name="Brent Harrell" userId="9695d412-c2cd-4134-9e45-b08a57d97f60" providerId="ADAL" clId="{E2D32453-AF91-4898-ADE7-95535744DA4F}" dt="2022-12-22T21:19:29.242" v="2760" actId="20577"/>
          <ac:spMkLst>
            <pc:docMk/>
            <pc:sldMk cId="3862245056" sldId="2772"/>
            <ac:spMk id="11" creationId="{EBC3358E-FE0C-4898-BB96-06731AE35EB8}"/>
          </ac:spMkLst>
        </pc:spChg>
        <pc:spChg chg="mod">
          <ac:chgData name="Brent Harrell" userId="9695d412-c2cd-4134-9e45-b08a57d97f60" providerId="ADAL" clId="{E2D32453-AF91-4898-ADE7-95535744DA4F}" dt="2022-12-22T21:27:32.348" v="2931" actId="14100"/>
          <ac:spMkLst>
            <pc:docMk/>
            <pc:sldMk cId="3862245056" sldId="2772"/>
            <ac:spMk id="15" creationId="{4C27EFF9-8379-46AA-8B5E-7DB9387F6D26}"/>
          </ac:spMkLst>
        </pc:spChg>
        <pc:spChg chg="add del">
          <ac:chgData name="Brent Harrell" userId="9695d412-c2cd-4134-9e45-b08a57d97f60" providerId="ADAL" clId="{E2D32453-AF91-4898-ADE7-95535744DA4F}" dt="2022-12-22T21:27:18.453" v="2926" actId="22"/>
          <ac:spMkLst>
            <pc:docMk/>
            <pc:sldMk cId="3862245056" sldId="2772"/>
            <ac:spMk id="17" creationId="{8BF62AA1-C064-4837-96D6-9551C003CCB6}"/>
          </ac:spMkLst>
        </pc:spChg>
        <pc:spChg chg="add mod">
          <ac:chgData name="Brent Harrell" userId="9695d412-c2cd-4134-9e45-b08a57d97f60" providerId="ADAL" clId="{E2D32453-AF91-4898-ADE7-95535744DA4F}" dt="2022-12-22T21:27:24.197" v="2928" actId="1076"/>
          <ac:spMkLst>
            <pc:docMk/>
            <pc:sldMk cId="3862245056" sldId="2772"/>
            <ac:spMk id="19" creationId="{F1A633C5-C8C2-4436-97C4-213C62A2DB90}"/>
          </ac:spMkLst>
        </pc:spChg>
        <pc:spChg chg="del">
          <ac:chgData name="Brent Harrell" userId="9695d412-c2cd-4134-9e45-b08a57d97f60" providerId="ADAL" clId="{E2D32453-AF91-4898-ADE7-95535744DA4F}" dt="2022-12-22T21:27:57.774" v="2943" actId="478"/>
          <ac:spMkLst>
            <pc:docMk/>
            <pc:sldMk cId="3862245056" sldId="2772"/>
            <ac:spMk id="21" creationId="{D013B80B-13BB-44A3-A186-D115F81FA387}"/>
          </ac:spMkLst>
        </pc:spChg>
        <pc:spChg chg="add del">
          <ac:chgData name="Brent Harrell" userId="9695d412-c2cd-4134-9e45-b08a57d97f60" providerId="ADAL" clId="{E2D32453-AF91-4898-ADE7-95535744DA4F}" dt="2022-12-22T21:27:35.630" v="2933" actId="22"/>
          <ac:spMkLst>
            <pc:docMk/>
            <pc:sldMk cId="3862245056" sldId="2772"/>
            <ac:spMk id="22" creationId="{DF47C495-1DFE-45F3-92DA-EBF0AA6B6A59}"/>
          </ac:spMkLst>
        </pc:spChg>
        <pc:spChg chg="add mod">
          <ac:chgData name="Brent Harrell" userId="9695d412-c2cd-4134-9e45-b08a57d97f60" providerId="ADAL" clId="{E2D32453-AF91-4898-ADE7-95535744DA4F}" dt="2022-12-22T21:27:51.725" v="2940" actId="1076"/>
          <ac:spMkLst>
            <pc:docMk/>
            <pc:sldMk cId="3862245056" sldId="2772"/>
            <ac:spMk id="23" creationId="{BDB52ADC-F024-4296-96B0-C164183D405D}"/>
          </ac:spMkLst>
        </pc:spChg>
        <pc:spChg chg="add mod">
          <ac:chgData name="Brent Harrell" userId="9695d412-c2cd-4134-9e45-b08a57d97f60" providerId="ADAL" clId="{E2D32453-AF91-4898-ADE7-95535744DA4F}" dt="2022-12-27T14:02:53.989" v="4431" actId="1076"/>
          <ac:spMkLst>
            <pc:docMk/>
            <pc:sldMk cId="3862245056" sldId="2772"/>
            <ac:spMk id="27" creationId="{69CB81D6-D003-4E55-B2A8-C8BD97371138}"/>
          </ac:spMkLst>
        </pc:spChg>
        <pc:picChg chg="add mod">
          <ac:chgData name="Brent Harrell" userId="9695d412-c2cd-4134-9e45-b08a57d97f60" providerId="ADAL" clId="{E2D32453-AF91-4898-ADE7-95535744DA4F}" dt="2022-12-22T22:36:33.471" v="4408" actId="1076"/>
          <ac:picMkLst>
            <pc:docMk/>
            <pc:sldMk cId="3862245056" sldId="2772"/>
            <ac:picMk id="3" creationId="{C51E2B50-DF9D-40C6-BE10-ED8CB27567ED}"/>
          </ac:picMkLst>
        </pc:picChg>
        <pc:picChg chg="add mod">
          <ac:chgData name="Brent Harrell" userId="9695d412-c2cd-4134-9e45-b08a57d97f60" providerId="ADAL" clId="{E2D32453-AF91-4898-ADE7-95535744DA4F}" dt="2022-12-22T21:29:36.573" v="2951" actId="1076"/>
          <ac:picMkLst>
            <pc:docMk/>
            <pc:sldMk cId="3862245056" sldId="2772"/>
            <ac:picMk id="5" creationId="{E4AE9895-2F7B-41C9-B1CC-3EC93B7D4574}"/>
          </ac:picMkLst>
        </pc:picChg>
        <pc:picChg chg="add mod">
          <ac:chgData name="Brent Harrell" userId="9695d412-c2cd-4134-9e45-b08a57d97f60" providerId="ADAL" clId="{E2D32453-AF91-4898-ADE7-95535744DA4F}" dt="2022-12-22T21:27:54.933" v="2942" actId="1076"/>
          <ac:picMkLst>
            <pc:docMk/>
            <pc:sldMk cId="3862245056" sldId="2772"/>
            <ac:picMk id="9" creationId="{A3840DB9-26AE-428C-8424-0F68A053DA88}"/>
          </ac:picMkLst>
        </pc:picChg>
        <pc:picChg chg="add mod">
          <ac:chgData name="Brent Harrell" userId="9695d412-c2cd-4134-9e45-b08a57d97f60" providerId="ADAL" clId="{E2D32453-AF91-4898-ADE7-95535744DA4F}" dt="2022-12-22T21:29:39.222" v="2952" actId="1076"/>
          <ac:picMkLst>
            <pc:docMk/>
            <pc:sldMk cId="3862245056" sldId="2772"/>
            <ac:picMk id="24" creationId="{57641EAB-1953-4C8F-A2D1-62EC652AD63B}"/>
          </ac:picMkLst>
        </pc:picChg>
      </pc:sldChg>
      <pc:sldChg chg="addSp delSp modSp add del mod modAnim">
        <pc:chgData name="Brent Harrell" userId="9695d412-c2cd-4134-9e45-b08a57d97f60" providerId="ADAL" clId="{E2D32453-AF91-4898-ADE7-95535744DA4F}" dt="2022-12-22T22:13:13.762" v="4011" actId="2696"/>
        <pc:sldMkLst>
          <pc:docMk/>
          <pc:sldMk cId="3694038053" sldId="2773"/>
        </pc:sldMkLst>
        <pc:spChg chg="del mod">
          <ac:chgData name="Brent Harrell" userId="9695d412-c2cd-4134-9e45-b08a57d97f60" providerId="ADAL" clId="{E2D32453-AF91-4898-ADE7-95535744DA4F}" dt="2022-12-22T20:46:16.512" v="1053" actId="478"/>
          <ac:spMkLst>
            <pc:docMk/>
            <pc:sldMk cId="3694038053" sldId="2773"/>
            <ac:spMk id="8" creationId="{07ECF37C-70DC-420B-B7B0-4235F238C758}"/>
          </ac:spMkLst>
        </pc:spChg>
        <pc:spChg chg="del">
          <ac:chgData name="Brent Harrell" userId="9695d412-c2cd-4134-9e45-b08a57d97f60" providerId="ADAL" clId="{E2D32453-AF91-4898-ADE7-95535744DA4F}" dt="2022-12-22T20:52:44.835" v="1193" actId="478"/>
          <ac:spMkLst>
            <pc:docMk/>
            <pc:sldMk cId="3694038053" sldId="2773"/>
            <ac:spMk id="10" creationId="{BAC399AF-252D-4616-9CB6-DE464B272AA3}"/>
          </ac:spMkLst>
        </pc:spChg>
        <pc:spChg chg="mod">
          <ac:chgData name="Brent Harrell" userId="9695d412-c2cd-4134-9e45-b08a57d97f60" providerId="ADAL" clId="{E2D32453-AF91-4898-ADE7-95535744DA4F}" dt="2022-12-22T20:45:57.409" v="1046" actId="20577"/>
          <ac:spMkLst>
            <pc:docMk/>
            <pc:sldMk cId="3694038053" sldId="2773"/>
            <ac:spMk id="11" creationId="{EBC3358E-FE0C-4898-BB96-06731AE35EB8}"/>
          </ac:spMkLst>
        </pc:spChg>
        <pc:spChg chg="add mod">
          <ac:chgData name="Brent Harrell" userId="9695d412-c2cd-4134-9e45-b08a57d97f60" providerId="ADAL" clId="{E2D32453-AF91-4898-ADE7-95535744DA4F}" dt="2022-12-22T20:53:48.437" v="1251" actId="1076"/>
          <ac:spMkLst>
            <pc:docMk/>
            <pc:sldMk cId="3694038053" sldId="2773"/>
            <ac:spMk id="12" creationId="{AFB54884-4B51-4793-AC13-C3F24485253E}"/>
          </ac:spMkLst>
        </pc:spChg>
        <pc:spChg chg="add mod">
          <ac:chgData name="Brent Harrell" userId="9695d412-c2cd-4134-9e45-b08a57d97f60" providerId="ADAL" clId="{E2D32453-AF91-4898-ADE7-95535744DA4F}" dt="2022-12-22T20:53:58.798" v="1253" actId="1076"/>
          <ac:spMkLst>
            <pc:docMk/>
            <pc:sldMk cId="3694038053" sldId="2773"/>
            <ac:spMk id="13" creationId="{767777C2-17EF-48C5-BBDF-B9BA3B86C6E9}"/>
          </ac:spMkLst>
        </pc:spChg>
        <pc:spChg chg="mod">
          <ac:chgData name="Brent Harrell" userId="9695d412-c2cd-4134-9e45-b08a57d97f60" providerId="ADAL" clId="{E2D32453-AF91-4898-ADE7-95535744DA4F}" dt="2022-12-22T20:54:20.525" v="1262" actId="14100"/>
          <ac:spMkLst>
            <pc:docMk/>
            <pc:sldMk cId="3694038053" sldId="2773"/>
            <ac:spMk id="15" creationId="{4C27EFF9-8379-46AA-8B5E-7DB9387F6D26}"/>
          </ac:spMkLst>
        </pc:spChg>
        <pc:picChg chg="add mod">
          <ac:chgData name="Brent Harrell" userId="9695d412-c2cd-4134-9e45-b08a57d97f60" providerId="ADAL" clId="{E2D32453-AF91-4898-ADE7-95535744DA4F}" dt="2022-12-22T20:53:52.236" v="1252" actId="1076"/>
          <ac:picMkLst>
            <pc:docMk/>
            <pc:sldMk cId="3694038053" sldId="2773"/>
            <ac:picMk id="3" creationId="{60067601-0D5D-45BD-A80A-1F44C677767E}"/>
          </ac:picMkLst>
        </pc:picChg>
      </pc:sldChg>
      <pc:sldChg chg="add">
        <pc:chgData name="Brent Harrell" userId="9695d412-c2cd-4134-9e45-b08a57d97f60" providerId="ADAL" clId="{E2D32453-AF91-4898-ADE7-95535744DA4F}" dt="2022-12-22T22:13:18.513" v="4012"/>
        <pc:sldMkLst>
          <pc:docMk/>
          <pc:sldMk cId="4098580463" sldId="2773"/>
        </pc:sldMkLst>
      </pc:sldChg>
      <pc:sldChg chg="addSp delSp modSp add mod">
        <pc:chgData name="Brent Harrell" userId="9695d412-c2cd-4134-9e45-b08a57d97f60" providerId="ADAL" clId="{E2D32453-AF91-4898-ADE7-95535744DA4F}" dt="2022-12-28T20:53:49.855" v="4703" actId="1076"/>
        <pc:sldMkLst>
          <pc:docMk/>
          <pc:sldMk cId="2537513502" sldId="2774"/>
        </pc:sldMkLst>
        <pc:spChg chg="del">
          <ac:chgData name="Brent Harrell" userId="9695d412-c2cd-4134-9e45-b08a57d97f60" providerId="ADAL" clId="{E2D32453-AF91-4898-ADE7-95535744DA4F}" dt="2022-12-22T20:46:43.967" v="1059" actId="478"/>
          <ac:spMkLst>
            <pc:docMk/>
            <pc:sldMk cId="2537513502" sldId="2774"/>
            <ac:spMk id="8" creationId="{07ECF37C-70DC-420B-B7B0-4235F238C758}"/>
          </ac:spMkLst>
        </pc:spChg>
        <pc:spChg chg="mod">
          <ac:chgData name="Brent Harrell" userId="9695d412-c2cd-4134-9e45-b08a57d97f60" providerId="ADAL" clId="{E2D32453-AF91-4898-ADE7-95535744DA4F}" dt="2022-12-22T20:26:03.548" v="455" actId="20577"/>
          <ac:spMkLst>
            <pc:docMk/>
            <pc:sldMk cId="2537513502" sldId="2774"/>
            <ac:spMk id="11" creationId="{EBC3358E-FE0C-4898-BB96-06731AE35EB8}"/>
          </ac:spMkLst>
        </pc:spChg>
        <pc:spChg chg="del">
          <ac:chgData name="Brent Harrell" userId="9695d412-c2cd-4134-9e45-b08a57d97f60" providerId="ADAL" clId="{E2D32453-AF91-4898-ADE7-95535744DA4F}" dt="2022-12-22T20:26:23.880" v="456" actId="478"/>
          <ac:spMkLst>
            <pc:docMk/>
            <pc:sldMk cId="2537513502" sldId="2774"/>
            <ac:spMk id="15" creationId="{4C27EFF9-8379-46AA-8B5E-7DB9387F6D26}"/>
          </ac:spMkLst>
        </pc:spChg>
        <pc:graphicFrameChg chg="add del mod">
          <ac:chgData name="Brent Harrell" userId="9695d412-c2cd-4134-9e45-b08a57d97f60" providerId="ADAL" clId="{E2D32453-AF91-4898-ADE7-95535744DA4F}" dt="2022-12-22T20:26:28.824" v="458"/>
          <ac:graphicFrameMkLst>
            <pc:docMk/>
            <pc:sldMk cId="2537513502" sldId="2774"/>
            <ac:graphicFrameMk id="12" creationId="{7CBE9F79-9B37-43F0-874B-A83B1E5CAEAB}"/>
          </ac:graphicFrameMkLst>
        </pc:graphicFrameChg>
        <pc:graphicFrameChg chg="add mod modGraphic">
          <ac:chgData name="Brent Harrell" userId="9695d412-c2cd-4134-9e45-b08a57d97f60" providerId="ADAL" clId="{E2D32453-AF91-4898-ADE7-95535744DA4F}" dt="2022-12-28T20:53:49.855" v="4703" actId="1076"/>
          <ac:graphicFrameMkLst>
            <pc:docMk/>
            <pc:sldMk cId="2537513502" sldId="2774"/>
            <ac:graphicFrameMk id="13" creationId="{A7B1C87C-0903-44A6-9E62-6FBBB93ACD1F}"/>
          </ac:graphicFrameMkLst>
        </pc:graphicFrameChg>
      </pc:sldChg>
      <pc:sldChg chg="addSp delSp modSp add mod">
        <pc:chgData name="Brent Harrell" userId="9695d412-c2cd-4134-9e45-b08a57d97f60" providerId="ADAL" clId="{E2D32453-AF91-4898-ADE7-95535744DA4F}" dt="2022-12-27T13:45:56.414" v="4409" actId="1076"/>
        <pc:sldMkLst>
          <pc:docMk/>
          <pc:sldMk cId="3222329013" sldId="2775"/>
        </pc:sldMkLst>
        <pc:spChg chg="del">
          <ac:chgData name="Brent Harrell" userId="9695d412-c2cd-4134-9e45-b08a57d97f60" providerId="ADAL" clId="{E2D32453-AF91-4898-ADE7-95535744DA4F}" dt="2022-12-22T20:46:46.966" v="1060" actId="478"/>
          <ac:spMkLst>
            <pc:docMk/>
            <pc:sldMk cId="3222329013" sldId="2775"/>
            <ac:spMk id="8" creationId="{07ECF37C-70DC-420B-B7B0-4235F238C758}"/>
          </ac:spMkLst>
        </pc:spChg>
        <pc:spChg chg="mod">
          <ac:chgData name="Brent Harrell" userId="9695d412-c2cd-4134-9e45-b08a57d97f60" providerId="ADAL" clId="{E2D32453-AF91-4898-ADE7-95535744DA4F}" dt="2022-12-22T20:24:59.740" v="438" actId="20577"/>
          <ac:spMkLst>
            <pc:docMk/>
            <pc:sldMk cId="3222329013" sldId="2775"/>
            <ac:spMk id="11" creationId="{EBC3358E-FE0C-4898-BB96-06731AE35EB8}"/>
          </ac:spMkLst>
        </pc:spChg>
        <pc:spChg chg="add del mod">
          <ac:chgData name="Brent Harrell" userId="9695d412-c2cd-4134-9e45-b08a57d97f60" providerId="ADAL" clId="{E2D32453-AF91-4898-ADE7-95535744DA4F}" dt="2022-12-22T20:21:28.268" v="369"/>
          <ac:spMkLst>
            <pc:docMk/>
            <pc:sldMk cId="3222329013" sldId="2775"/>
            <ac:spMk id="12" creationId="{64E1ACE0-7E63-4CF8-80B2-7480C2E72084}"/>
          </ac:spMkLst>
        </pc:spChg>
        <pc:spChg chg="add del mod">
          <ac:chgData name="Brent Harrell" userId="9695d412-c2cd-4134-9e45-b08a57d97f60" providerId="ADAL" clId="{E2D32453-AF91-4898-ADE7-95535744DA4F}" dt="2022-12-22T20:21:28.268" v="369"/>
          <ac:spMkLst>
            <pc:docMk/>
            <pc:sldMk cId="3222329013" sldId="2775"/>
            <ac:spMk id="13" creationId="{EA984416-674B-4497-9092-C5C776EA2B71}"/>
          </ac:spMkLst>
        </pc:spChg>
        <pc:spChg chg="del mod">
          <ac:chgData name="Brent Harrell" userId="9695d412-c2cd-4134-9e45-b08a57d97f60" providerId="ADAL" clId="{E2D32453-AF91-4898-ADE7-95535744DA4F}" dt="2022-12-22T20:21:14.989" v="367" actId="478"/>
          <ac:spMkLst>
            <pc:docMk/>
            <pc:sldMk cId="3222329013" sldId="2775"/>
            <ac:spMk id="15" creationId="{4C27EFF9-8379-46AA-8B5E-7DB9387F6D26}"/>
          </ac:spMkLst>
        </pc:spChg>
        <pc:spChg chg="add del mod">
          <ac:chgData name="Brent Harrell" userId="9695d412-c2cd-4134-9e45-b08a57d97f60" providerId="ADAL" clId="{E2D32453-AF91-4898-ADE7-95535744DA4F}" dt="2022-12-22T20:21:28.268" v="369"/>
          <ac:spMkLst>
            <pc:docMk/>
            <pc:sldMk cId="3222329013" sldId="2775"/>
            <ac:spMk id="16" creationId="{0383DAA3-BD76-431D-9F9D-C43366F9AEC2}"/>
          </ac:spMkLst>
        </pc:spChg>
        <pc:spChg chg="add mod">
          <ac:chgData name="Brent Harrell" userId="9695d412-c2cd-4134-9e45-b08a57d97f60" providerId="ADAL" clId="{E2D32453-AF91-4898-ADE7-95535744DA4F}" dt="2022-12-27T13:45:56.414" v="4409" actId="1076"/>
          <ac:spMkLst>
            <pc:docMk/>
            <pc:sldMk cId="3222329013" sldId="2775"/>
            <ac:spMk id="17" creationId="{E7046E63-37F3-449A-8379-FAB9A1239DEB}"/>
          </ac:spMkLst>
        </pc:spChg>
        <pc:spChg chg="add del mod">
          <ac:chgData name="Brent Harrell" userId="9695d412-c2cd-4134-9e45-b08a57d97f60" providerId="ADAL" clId="{E2D32453-AF91-4898-ADE7-95535744DA4F}" dt="2022-12-22T20:24:37.060" v="426" actId="478"/>
          <ac:spMkLst>
            <pc:docMk/>
            <pc:sldMk cId="3222329013" sldId="2775"/>
            <ac:spMk id="18" creationId="{E633B435-9895-4A00-85C4-C14E1CE6F2D4}"/>
          </ac:spMkLst>
        </pc:spChg>
        <pc:spChg chg="del">
          <ac:chgData name="Brent Harrell" userId="9695d412-c2cd-4134-9e45-b08a57d97f60" providerId="ADAL" clId="{E2D32453-AF91-4898-ADE7-95535744DA4F}" dt="2022-12-22T20:24:33.084" v="425" actId="478"/>
          <ac:spMkLst>
            <pc:docMk/>
            <pc:sldMk cId="3222329013" sldId="2775"/>
            <ac:spMk id="21" creationId="{D013B80B-13BB-44A3-A186-D115F81FA387}"/>
          </ac:spMkLst>
        </pc:spChg>
        <pc:spChg chg="add mod">
          <ac:chgData name="Brent Harrell" userId="9695d412-c2cd-4134-9e45-b08a57d97f60" providerId="ADAL" clId="{E2D32453-AF91-4898-ADE7-95535744DA4F}" dt="2022-12-22T20:24:10.110" v="406" actId="313"/>
          <ac:spMkLst>
            <pc:docMk/>
            <pc:sldMk cId="3222329013" sldId="2775"/>
            <ac:spMk id="22" creationId="{50DAFAF8-09CD-4B67-9890-3DF4CDF64648}"/>
          </ac:spMkLst>
        </pc:spChg>
        <pc:graphicFrameChg chg="add del mod">
          <ac:chgData name="Brent Harrell" userId="9695d412-c2cd-4134-9e45-b08a57d97f60" providerId="ADAL" clId="{E2D32453-AF91-4898-ADE7-95535744DA4F}" dt="2022-12-22T20:21:28.268" v="369"/>
          <ac:graphicFrameMkLst>
            <pc:docMk/>
            <pc:sldMk cId="3222329013" sldId="2775"/>
            <ac:graphicFrameMk id="14" creationId="{01F2D9F3-7048-4CA1-94AD-679C7E3DE0EB}"/>
          </ac:graphicFrameMkLst>
        </pc:graphicFrameChg>
        <pc:graphicFrameChg chg="add mod">
          <ac:chgData name="Brent Harrell" userId="9695d412-c2cd-4134-9e45-b08a57d97f60" providerId="ADAL" clId="{E2D32453-AF91-4898-ADE7-95535744DA4F}" dt="2022-12-22T20:25:31.519" v="442"/>
          <ac:graphicFrameMkLst>
            <pc:docMk/>
            <pc:sldMk cId="3222329013" sldId="2775"/>
            <ac:graphicFrameMk id="19" creationId="{55859C1D-A68A-4AAB-9FAD-3872D9E4A1B0}"/>
          </ac:graphicFrameMkLst>
        </pc:graphicFrameChg>
      </pc:sldChg>
      <pc:sldChg chg="delSp add del mod">
        <pc:chgData name="Brent Harrell" userId="9695d412-c2cd-4134-9e45-b08a57d97f60" providerId="ADAL" clId="{E2D32453-AF91-4898-ADE7-95535744DA4F}" dt="2022-12-22T22:15:55.697" v="4382" actId="47"/>
        <pc:sldMkLst>
          <pc:docMk/>
          <pc:sldMk cId="398125267" sldId="2776"/>
        </pc:sldMkLst>
        <pc:spChg chg="del">
          <ac:chgData name="Brent Harrell" userId="9695d412-c2cd-4134-9e45-b08a57d97f60" providerId="ADAL" clId="{E2D32453-AF91-4898-ADE7-95535744DA4F}" dt="2022-12-22T20:46:31.182" v="1057" actId="478"/>
          <ac:spMkLst>
            <pc:docMk/>
            <pc:sldMk cId="398125267" sldId="2776"/>
            <ac:spMk id="8" creationId="{07ECF37C-70DC-420B-B7B0-4235F238C758}"/>
          </ac:spMkLst>
        </pc:spChg>
      </pc:sldChg>
      <pc:sldChg chg="delSp add del mod">
        <pc:chgData name="Brent Harrell" userId="9695d412-c2cd-4134-9e45-b08a57d97f60" providerId="ADAL" clId="{E2D32453-AF91-4898-ADE7-95535744DA4F}" dt="2022-12-22T22:15:56.144" v="4383" actId="47"/>
        <pc:sldMkLst>
          <pc:docMk/>
          <pc:sldMk cId="3048423533" sldId="2777"/>
        </pc:sldMkLst>
        <pc:spChg chg="del">
          <ac:chgData name="Brent Harrell" userId="9695d412-c2cd-4134-9e45-b08a57d97f60" providerId="ADAL" clId="{E2D32453-AF91-4898-ADE7-95535744DA4F}" dt="2022-12-22T20:46:33.445" v="1058" actId="478"/>
          <ac:spMkLst>
            <pc:docMk/>
            <pc:sldMk cId="3048423533" sldId="2777"/>
            <ac:spMk id="8" creationId="{07ECF37C-70DC-420B-B7B0-4235F238C758}"/>
          </ac:spMkLst>
        </pc:spChg>
      </pc:sldChg>
      <pc:sldChg chg="addSp modSp new mod">
        <pc:chgData name="Brent Harrell" userId="9695d412-c2cd-4134-9e45-b08a57d97f60" providerId="ADAL" clId="{E2D32453-AF91-4898-ADE7-95535744DA4F}" dt="2022-12-22T21:19:01.195" v="2742" actId="12788"/>
        <pc:sldMkLst>
          <pc:docMk/>
          <pc:sldMk cId="2361403861" sldId="2778"/>
        </pc:sldMkLst>
        <pc:spChg chg="add mod">
          <ac:chgData name="Brent Harrell" userId="9695d412-c2cd-4134-9e45-b08a57d97f60" providerId="ADAL" clId="{E2D32453-AF91-4898-ADE7-95535744DA4F}" dt="2022-12-22T20:33:55.022" v="792" actId="1076"/>
          <ac:spMkLst>
            <pc:docMk/>
            <pc:sldMk cId="2361403861" sldId="2778"/>
            <ac:spMk id="2" creationId="{3FFD6723-B9AF-4AA9-8ED6-D8ACE596AF6B}"/>
          </ac:spMkLst>
        </pc:spChg>
        <pc:spChg chg="add mod">
          <ac:chgData name="Brent Harrell" userId="9695d412-c2cd-4134-9e45-b08a57d97f60" providerId="ADAL" clId="{E2D32453-AF91-4898-ADE7-95535744DA4F}" dt="2022-12-22T20:33:44.566" v="789" actId="164"/>
          <ac:spMkLst>
            <pc:docMk/>
            <pc:sldMk cId="2361403861" sldId="2778"/>
            <ac:spMk id="3" creationId="{0DD1685C-861D-40CD-8757-3672720CBE75}"/>
          </ac:spMkLst>
        </pc:spChg>
        <pc:spChg chg="add mod">
          <ac:chgData name="Brent Harrell" userId="9695d412-c2cd-4134-9e45-b08a57d97f60" providerId="ADAL" clId="{E2D32453-AF91-4898-ADE7-95535744DA4F}" dt="2022-12-22T20:33:44.566" v="789" actId="164"/>
          <ac:spMkLst>
            <pc:docMk/>
            <pc:sldMk cId="2361403861" sldId="2778"/>
            <ac:spMk id="4" creationId="{84B7D1BC-6F15-498F-8996-0F2379CC48CC}"/>
          </ac:spMkLst>
        </pc:spChg>
        <pc:spChg chg="add mod">
          <ac:chgData name="Brent Harrell" userId="9695d412-c2cd-4134-9e45-b08a57d97f60" providerId="ADAL" clId="{E2D32453-AF91-4898-ADE7-95535744DA4F}" dt="2022-12-22T21:19:01.195" v="2742" actId="12788"/>
          <ac:spMkLst>
            <pc:docMk/>
            <pc:sldMk cId="2361403861" sldId="2778"/>
            <ac:spMk id="6" creationId="{18748C8B-EC90-4849-A7A4-9CF64B28ED12}"/>
          </ac:spMkLst>
        </pc:spChg>
        <pc:grpChg chg="add mod">
          <ac:chgData name="Brent Harrell" userId="9695d412-c2cd-4134-9e45-b08a57d97f60" providerId="ADAL" clId="{E2D32453-AF91-4898-ADE7-95535744DA4F}" dt="2022-12-22T20:33:52.318" v="791" actId="1076"/>
          <ac:grpSpMkLst>
            <pc:docMk/>
            <pc:sldMk cId="2361403861" sldId="2778"/>
            <ac:grpSpMk id="5" creationId="{18DB75B2-9FCF-464B-BA8A-6DF894BCF550}"/>
          </ac:grpSpMkLst>
        </pc:grpChg>
      </pc:sldChg>
      <pc:sldChg chg="addSp delSp modSp add mod">
        <pc:chgData name="Brent Harrell" userId="9695d412-c2cd-4134-9e45-b08a57d97f60" providerId="ADAL" clId="{E2D32453-AF91-4898-ADE7-95535744DA4F}" dt="2022-12-22T21:19:06.988" v="2743" actId="12788"/>
        <pc:sldMkLst>
          <pc:docMk/>
          <pc:sldMk cId="2618211423" sldId="2779"/>
        </pc:sldMkLst>
        <pc:spChg chg="mod">
          <ac:chgData name="Brent Harrell" userId="9695d412-c2cd-4134-9e45-b08a57d97f60" providerId="ADAL" clId="{E2D32453-AF91-4898-ADE7-95535744DA4F}" dt="2022-12-22T20:40:13.871" v="1001" actId="20577"/>
          <ac:spMkLst>
            <pc:docMk/>
            <pc:sldMk cId="2618211423" sldId="2779"/>
            <ac:spMk id="2" creationId="{3FFD6723-B9AF-4AA9-8ED6-D8ACE596AF6B}"/>
          </ac:spMkLst>
        </pc:spChg>
        <pc:spChg chg="add del mod">
          <ac:chgData name="Brent Harrell" userId="9695d412-c2cd-4134-9e45-b08a57d97f60" providerId="ADAL" clId="{E2D32453-AF91-4898-ADE7-95535744DA4F}" dt="2022-12-22T20:38:46.201" v="835" actId="478"/>
          <ac:spMkLst>
            <pc:docMk/>
            <pc:sldMk cId="2618211423" sldId="2779"/>
            <ac:spMk id="6" creationId="{DB9EBF7E-ECAA-49F0-B022-B8D80D999CD2}"/>
          </ac:spMkLst>
        </pc:spChg>
        <pc:spChg chg="add mod">
          <ac:chgData name="Brent Harrell" userId="9695d412-c2cd-4134-9e45-b08a57d97f60" providerId="ADAL" clId="{E2D32453-AF91-4898-ADE7-95535744DA4F}" dt="2022-12-22T21:19:06.988" v="2743" actId="12788"/>
          <ac:spMkLst>
            <pc:docMk/>
            <pc:sldMk cId="2618211423" sldId="2779"/>
            <ac:spMk id="7" creationId="{5CA4D20C-3F55-4BA7-BC9B-B928C0B73D51}"/>
          </ac:spMkLst>
        </pc:spChg>
      </pc:sldChg>
      <pc:sldChg chg="add del">
        <pc:chgData name="Brent Harrell" userId="9695d412-c2cd-4134-9e45-b08a57d97f60" providerId="ADAL" clId="{E2D32453-AF91-4898-ADE7-95535744DA4F}" dt="2022-12-22T20:47:50.787" v="1068" actId="47"/>
        <pc:sldMkLst>
          <pc:docMk/>
          <pc:sldMk cId="1209900696" sldId="2780"/>
        </pc:sldMkLst>
      </pc:sldChg>
      <pc:sldChg chg="add del">
        <pc:chgData name="Brent Harrell" userId="9695d412-c2cd-4134-9e45-b08a57d97f60" providerId="ADAL" clId="{E2D32453-AF91-4898-ADE7-95535744DA4F}" dt="2022-12-22T21:16:28.274" v="2453" actId="47"/>
        <pc:sldMkLst>
          <pc:docMk/>
          <pc:sldMk cId="4129702009" sldId="2780"/>
        </pc:sldMkLst>
      </pc:sldChg>
      <pc:sldChg chg="addSp delSp modSp add mod delAnim modAnim">
        <pc:chgData name="Brent Harrell" userId="9695d412-c2cd-4134-9e45-b08a57d97f60" providerId="ADAL" clId="{E2D32453-AF91-4898-ADE7-95535744DA4F}" dt="2023-01-03T19:04:42.376" v="4742" actId="20577"/>
        <pc:sldMkLst>
          <pc:docMk/>
          <pc:sldMk cId="297701182" sldId="2781"/>
        </pc:sldMkLst>
        <pc:spChg chg="mod">
          <ac:chgData name="Brent Harrell" userId="9695d412-c2cd-4134-9e45-b08a57d97f60" providerId="ADAL" clId="{E2D32453-AF91-4898-ADE7-95535744DA4F}" dt="2022-12-22T21:02:59.071" v="1615" actId="20577"/>
          <ac:spMkLst>
            <pc:docMk/>
            <pc:sldMk cId="297701182" sldId="2781"/>
            <ac:spMk id="13" creationId="{767777C2-17EF-48C5-BBDF-B9BA3B86C6E9}"/>
          </ac:spMkLst>
        </pc:spChg>
        <pc:spChg chg="mod">
          <ac:chgData name="Brent Harrell" userId="9695d412-c2cd-4134-9e45-b08a57d97f60" providerId="ADAL" clId="{E2D32453-AF91-4898-ADE7-95535744DA4F}" dt="2023-01-03T19:04:42.376" v="4742" actId="20577"/>
          <ac:spMkLst>
            <pc:docMk/>
            <pc:sldMk cId="297701182" sldId="2781"/>
            <ac:spMk id="15" creationId="{4C27EFF9-8379-46AA-8B5E-7DB9387F6D26}"/>
          </ac:spMkLst>
        </pc:spChg>
        <pc:picChg chg="del">
          <ac:chgData name="Brent Harrell" userId="9695d412-c2cd-4134-9e45-b08a57d97f60" providerId="ADAL" clId="{E2D32453-AF91-4898-ADE7-95535744DA4F}" dt="2022-12-22T21:01:57.251" v="1461" actId="478"/>
          <ac:picMkLst>
            <pc:docMk/>
            <pc:sldMk cId="297701182" sldId="2781"/>
            <ac:picMk id="3" creationId="{60067601-0D5D-45BD-A80A-1F44C677767E}"/>
          </ac:picMkLst>
        </pc:picChg>
        <pc:picChg chg="add mod">
          <ac:chgData name="Brent Harrell" userId="9695d412-c2cd-4134-9e45-b08a57d97f60" providerId="ADAL" clId="{E2D32453-AF91-4898-ADE7-95535744DA4F}" dt="2022-12-22T21:02:04.095" v="1464" actId="1076"/>
          <ac:picMkLst>
            <pc:docMk/>
            <pc:sldMk cId="297701182" sldId="2781"/>
            <ac:picMk id="4" creationId="{86C8B0AD-077A-4A88-9F53-3A6A8C1DFE6E}"/>
          </ac:picMkLst>
        </pc:picChg>
      </pc:sldChg>
      <pc:sldChg chg="add del">
        <pc:chgData name="Brent Harrell" userId="9695d412-c2cd-4134-9e45-b08a57d97f60" providerId="ADAL" clId="{E2D32453-AF91-4898-ADE7-95535744DA4F}" dt="2022-12-22T20:47:50.787" v="1068" actId="47"/>
        <pc:sldMkLst>
          <pc:docMk/>
          <pc:sldMk cId="2287879022" sldId="2781"/>
        </pc:sldMkLst>
      </pc:sldChg>
      <pc:sldChg chg="add del">
        <pc:chgData name="Brent Harrell" userId="9695d412-c2cd-4134-9e45-b08a57d97f60" providerId="ADAL" clId="{E2D32453-AF91-4898-ADE7-95535744DA4F}" dt="2022-12-22T20:47:50.787" v="1068" actId="47"/>
        <pc:sldMkLst>
          <pc:docMk/>
          <pc:sldMk cId="256821757" sldId="2782"/>
        </pc:sldMkLst>
      </pc:sldChg>
      <pc:sldChg chg="modSp add del mod">
        <pc:chgData name="Brent Harrell" userId="9695d412-c2cd-4134-9e45-b08a57d97f60" providerId="ADAL" clId="{E2D32453-AF91-4898-ADE7-95535744DA4F}" dt="2022-12-22T21:14:44.584" v="2299" actId="47"/>
        <pc:sldMkLst>
          <pc:docMk/>
          <pc:sldMk cId="3414242353" sldId="2782"/>
        </pc:sldMkLst>
        <pc:spChg chg="mod">
          <ac:chgData name="Brent Harrell" userId="9695d412-c2cd-4134-9e45-b08a57d97f60" providerId="ADAL" clId="{E2D32453-AF91-4898-ADE7-95535744DA4F}" dt="2022-12-22T21:14:41.882" v="2298" actId="27636"/>
          <ac:spMkLst>
            <pc:docMk/>
            <pc:sldMk cId="3414242353" sldId="2782"/>
            <ac:spMk id="15" creationId="{4C27EFF9-8379-46AA-8B5E-7DB9387F6D26}"/>
          </ac:spMkLst>
        </pc:spChg>
      </pc:sldChg>
      <pc:sldChg chg="addSp delSp modSp add mod delAnim modAnim">
        <pc:chgData name="Brent Harrell" userId="9695d412-c2cd-4134-9e45-b08a57d97f60" providerId="ADAL" clId="{E2D32453-AF91-4898-ADE7-95535744DA4F}" dt="2022-12-22T21:08:45.066" v="2098" actId="27636"/>
        <pc:sldMkLst>
          <pc:docMk/>
          <pc:sldMk cId="2060597128" sldId="2783"/>
        </pc:sldMkLst>
        <pc:spChg chg="del mod">
          <ac:chgData name="Brent Harrell" userId="9695d412-c2cd-4134-9e45-b08a57d97f60" providerId="ADAL" clId="{E2D32453-AF91-4898-ADE7-95535744DA4F}" dt="2022-12-22T21:04:35.084" v="1800" actId="21"/>
          <ac:spMkLst>
            <pc:docMk/>
            <pc:sldMk cId="2060597128" sldId="2783"/>
            <ac:spMk id="13" creationId="{767777C2-17EF-48C5-BBDF-B9BA3B86C6E9}"/>
          </ac:spMkLst>
        </pc:spChg>
        <pc:spChg chg="mod">
          <ac:chgData name="Brent Harrell" userId="9695d412-c2cd-4134-9e45-b08a57d97f60" providerId="ADAL" clId="{E2D32453-AF91-4898-ADE7-95535744DA4F}" dt="2022-12-22T21:08:45.066" v="2098" actId="27636"/>
          <ac:spMkLst>
            <pc:docMk/>
            <pc:sldMk cId="2060597128" sldId="2783"/>
            <ac:spMk id="15" creationId="{4C27EFF9-8379-46AA-8B5E-7DB9387F6D26}"/>
          </ac:spMkLst>
        </pc:spChg>
        <pc:spChg chg="add mod">
          <ac:chgData name="Brent Harrell" userId="9695d412-c2cd-4134-9e45-b08a57d97f60" providerId="ADAL" clId="{E2D32453-AF91-4898-ADE7-95535744DA4F}" dt="2022-12-22T21:06:35.243" v="1988" actId="1076"/>
          <ac:spMkLst>
            <pc:docMk/>
            <pc:sldMk cId="2060597128" sldId="2783"/>
            <ac:spMk id="16" creationId="{31CF120F-7CD6-4B75-849D-B8A4370B1E40}"/>
          </ac:spMkLst>
        </pc:spChg>
        <pc:spChg chg="add mod">
          <ac:chgData name="Brent Harrell" userId="9695d412-c2cd-4134-9e45-b08a57d97f60" providerId="ADAL" clId="{E2D32453-AF91-4898-ADE7-95535744DA4F}" dt="2022-12-22T21:06:30.524" v="1987" actId="20577"/>
          <ac:spMkLst>
            <pc:docMk/>
            <pc:sldMk cId="2060597128" sldId="2783"/>
            <ac:spMk id="17" creationId="{F079C2D2-FCCA-481F-91E3-352D65725E3A}"/>
          </ac:spMkLst>
        </pc:spChg>
        <pc:picChg chg="del">
          <ac:chgData name="Brent Harrell" userId="9695d412-c2cd-4134-9e45-b08a57d97f60" providerId="ADAL" clId="{E2D32453-AF91-4898-ADE7-95535744DA4F}" dt="2022-12-22T21:03:57.265" v="1622" actId="478"/>
          <ac:picMkLst>
            <pc:docMk/>
            <pc:sldMk cId="2060597128" sldId="2783"/>
            <ac:picMk id="3" creationId="{60067601-0D5D-45BD-A80A-1F44C677767E}"/>
          </ac:picMkLst>
        </pc:picChg>
        <pc:picChg chg="add mod">
          <ac:chgData name="Brent Harrell" userId="9695d412-c2cd-4134-9e45-b08a57d97f60" providerId="ADAL" clId="{E2D32453-AF91-4898-ADE7-95535744DA4F}" dt="2022-12-22T21:03:57.605" v="1623"/>
          <ac:picMkLst>
            <pc:docMk/>
            <pc:sldMk cId="2060597128" sldId="2783"/>
            <ac:picMk id="14" creationId="{F0ED6AEA-CD6C-42EA-9182-B635221354E4}"/>
          </ac:picMkLst>
        </pc:picChg>
      </pc:sldChg>
      <pc:sldChg chg="add del">
        <pc:chgData name="Brent Harrell" userId="9695d412-c2cd-4134-9e45-b08a57d97f60" providerId="ADAL" clId="{E2D32453-AF91-4898-ADE7-95535744DA4F}" dt="2022-12-22T20:47:50.787" v="1068" actId="47"/>
        <pc:sldMkLst>
          <pc:docMk/>
          <pc:sldMk cId="3770457327" sldId="2783"/>
        </pc:sldMkLst>
      </pc:sldChg>
      <pc:sldChg chg="addSp delSp modSp add mod ord delAnim modAnim">
        <pc:chgData name="Brent Harrell" userId="9695d412-c2cd-4134-9e45-b08a57d97f60" providerId="ADAL" clId="{E2D32453-AF91-4898-ADE7-95535744DA4F}" dt="2023-01-03T19:04:33.859" v="4740" actId="20577"/>
        <pc:sldMkLst>
          <pc:docMk/>
          <pc:sldMk cId="980774980" sldId="2784"/>
        </pc:sldMkLst>
        <pc:spChg chg="mod">
          <ac:chgData name="Brent Harrell" userId="9695d412-c2cd-4134-9e45-b08a57d97f60" providerId="ADAL" clId="{E2D32453-AF91-4898-ADE7-95535744DA4F}" dt="2022-12-22T21:15:44.245" v="2450" actId="27636"/>
          <ac:spMkLst>
            <pc:docMk/>
            <pc:sldMk cId="980774980" sldId="2784"/>
            <ac:spMk id="13" creationId="{767777C2-17EF-48C5-BBDF-B9BA3B86C6E9}"/>
          </ac:spMkLst>
        </pc:spChg>
        <pc:spChg chg="mod">
          <ac:chgData name="Brent Harrell" userId="9695d412-c2cd-4134-9e45-b08a57d97f60" providerId="ADAL" clId="{E2D32453-AF91-4898-ADE7-95535744DA4F}" dt="2023-01-03T19:04:33.859" v="4740" actId="20577"/>
          <ac:spMkLst>
            <pc:docMk/>
            <pc:sldMk cId="980774980" sldId="2784"/>
            <ac:spMk id="15" creationId="{4C27EFF9-8379-46AA-8B5E-7DB9387F6D26}"/>
          </ac:spMkLst>
        </pc:spChg>
        <pc:picChg chg="del">
          <ac:chgData name="Brent Harrell" userId="9695d412-c2cd-4134-9e45-b08a57d97f60" providerId="ADAL" clId="{E2D32453-AF91-4898-ADE7-95535744DA4F}" dt="2022-12-22T21:00:09.723" v="1340" actId="478"/>
          <ac:picMkLst>
            <pc:docMk/>
            <pc:sldMk cId="980774980" sldId="2784"/>
            <ac:picMk id="3" creationId="{60067601-0D5D-45BD-A80A-1F44C677767E}"/>
          </ac:picMkLst>
        </pc:picChg>
        <pc:picChg chg="add del mod">
          <ac:chgData name="Brent Harrell" userId="9695d412-c2cd-4134-9e45-b08a57d97f60" providerId="ADAL" clId="{E2D32453-AF91-4898-ADE7-95535744DA4F}" dt="2022-12-22T21:13:26.453" v="2246" actId="478"/>
          <ac:picMkLst>
            <pc:docMk/>
            <pc:sldMk cId="980774980" sldId="2784"/>
            <ac:picMk id="4" creationId="{E967B28D-33A2-4ABE-B770-CE9A02DD9EC3}"/>
          </ac:picMkLst>
        </pc:picChg>
        <pc:picChg chg="add mod">
          <ac:chgData name="Brent Harrell" userId="9695d412-c2cd-4134-9e45-b08a57d97f60" providerId="ADAL" clId="{E2D32453-AF91-4898-ADE7-95535744DA4F}" dt="2022-12-22T21:13:36.823" v="2251" actId="1076"/>
          <ac:picMkLst>
            <pc:docMk/>
            <pc:sldMk cId="980774980" sldId="2784"/>
            <ac:picMk id="6" creationId="{D2700A17-8478-4515-BA9A-1BDB9E0F50DC}"/>
          </ac:picMkLst>
        </pc:picChg>
      </pc:sldChg>
      <pc:sldChg chg="addSp delSp modSp add del mod addAnim delAnim">
        <pc:chgData name="Brent Harrell" userId="9695d412-c2cd-4134-9e45-b08a57d97f60" providerId="ADAL" clId="{E2D32453-AF91-4898-ADE7-95535744DA4F}" dt="2022-12-22T21:14:15.905" v="2264" actId="47"/>
        <pc:sldMkLst>
          <pc:docMk/>
          <pc:sldMk cId="1732182685" sldId="2785"/>
        </pc:sldMkLst>
        <pc:spChg chg="add del mod">
          <ac:chgData name="Brent Harrell" userId="9695d412-c2cd-4134-9e45-b08a57d97f60" providerId="ADAL" clId="{E2D32453-AF91-4898-ADE7-95535744DA4F}" dt="2022-12-22T21:14:03.768" v="2259" actId="21"/>
          <ac:spMkLst>
            <pc:docMk/>
            <pc:sldMk cId="1732182685" sldId="2785"/>
            <ac:spMk id="13" creationId="{767777C2-17EF-48C5-BBDF-B9BA3B86C6E9}"/>
          </ac:spMkLst>
        </pc:spChg>
        <pc:spChg chg="mod">
          <ac:chgData name="Brent Harrell" userId="9695d412-c2cd-4134-9e45-b08a57d97f60" providerId="ADAL" clId="{E2D32453-AF91-4898-ADE7-95535744DA4F}" dt="2022-12-22T21:14:09.532" v="2262" actId="21"/>
          <ac:spMkLst>
            <pc:docMk/>
            <pc:sldMk cId="1732182685" sldId="2785"/>
            <ac:spMk id="15" creationId="{4C27EFF9-8379-46AA-8B5E-7DB9387F6D26}"/>
          </ac:spMkLst>
        </pc:spChg>
      </pc:sldChg>
      <pc:sldChg chg="modSp add mod ord">
        <pc:chgData name="Brent Harrell" userId="9695d412-c2cd-4134-9e45-b08a57d97f60" providerId="ADAL" clId="{E2D32453-AF91-4898-ADE7-95535744DA4F}" dt="2022-12-22T21:15:59.332" v="2451" actId="403"/>
        <pc:sldMkLst>
          <pc:docMk/>
          <pc:sldMk cId="2637285410" sldId="2786"/>
        </pc:sldMkLst>
        <pc:spChg chg="mod">
          <ac:chgData name="Brent Harrell" userId="9695d412-c2cd-4134-9e45-b08a57d97f60" providerId="ADAL" clId="{E2D32453-AF91-4898-ADE7-95535744DA4F}" dt="2022-12-22T21:15:59.332" v="2451" actId="403"/>
          <ac:spMkLst>
            <pc:docMk/>
            <pc:sldMk cId="2637285410" sldId="2786"/>
            <ac:spMk id="13" creationId="{767777C2-17EF-48C5-BBDF-B9BA3B86C6E9}"/>
          </ac:spMkLst>
        </pc:spChg>
        <pc:spChg chg="mod">
          <ac:chgData name="Brent Harrell" userId="9695d412-c2cd-4134-9e45-b08a57d97f60" providerId="ADAL" clId="{E2D32453-AF91-4898-ADE7-95535744DA4F}" dt="2022-12-22T21:14:11.335" v="2263"/>
          <ac:spMkLst>
            <pc:docMk/>
            <pc:sldMk cId="2637285410" sldId="2786"/>
            <ac:spMk id="15" creationId="{4C27EFF9-8379-46AA-8B5E-7DB9387F6D26}"/>
          </ac:spMkLst>
        </pc:spChg>
      </pc:sldChg>
      <pc:sldChg chg="modSp add del mod">
        <pc:chgData name="Brent Harrell" userId="9695d412-c2cd-4134-9e45-b08a57d97f60" providerId="ADAL" clId="{E2D32453-AF91-4898-ADE7-95535744DA4F}" dt="2022-12-22T21:14:58.336" v="2344" actId="47"/>
        <pc:sldMkLst>
          <pc:docMk/>
          <pc:sldMk cId="677252279" sldId="2787"/>
        </pc:sldMkLst>
        <pc:spChg chg="mod">
          <ac:chgData name="Brent Harrell" userId="9695d412-c2cd-4134-9e45-b08a57d97f60" providerId="ADAL" clId="{E2D32453-AF91-4898-ADE7-95535744DA4F}" dt="2022-12-22T21:14:55.263" v="2343" actId="20577"/>
          <ac:spMkLst>
            <pc:docMk/>
            <pc:sldMk cId="677252279" sldId="2787"/>
            <ac:spMk id="15" creationId="{4C27EFF9-8379-46AA-8B5E-7DB9387F6D26}"/>
          </ac:spMkLst>
        </pc:spChg>
      </pc:sldChg>
      <pc:sldChg chg="modSp add mod">
        <pc:chgData name="Brent Harrell" userId="9695d412-c2cd-4134-9e45-b08a57d97f60" providerId="ADAL" clId="{E2D32453-AF91-4898-ADE7-95535744DA4F}" dt="2022-12-22T21:17:02.024" v="2485" actId="6549"/>
        <pc:sldMkLst>
          <pc:docMk/>
          <pc:sldMk cId="2791356366" sldId="2787"/>
        </pc:sldMkLst>
        <pc:spChg chg="mod">
          <ac:chgData name="Brent Harrell" userId="9695d412-c2cd-4134-9e45-b08a57d97f60" providerId="ADAL" clId="{E2D32453-AF91-4898-ADE7-95535744DA4F}" dt="2022-12-22T21:16:15.786" v="2452" actId="20577"/>
          <ac:spMkLst>
            <pc:docMk/>
            <pc:sldMk cId="2791356366" sldId="2787"/>
            <ac:spMk id="13" creationId="{767777C2-17EF-48C5-BBDF-B9BA3B86C6E9}"/>
          </ac:spMkLst>
        </pc:spChg>
        <pc:spChg chg="mod">
          <ac:chgData name="Brent Harrell" userId="9695d412-c2cd-4134-9e45-b08a57d97f60" providerId="ADAL" clId="{E2D32453-AF91-4898-ADE7-95535744DA4F}" dt="2022-12-22T21:17:02.024" v="2485" actId="6549"/>
          <ac:spMkLst>
            <pc:docMk/>
            <pc:sldMk cId="2791356366" sldId="2787"/>
            <ac:spMk id="15" creationId="{4C27EFF9-8379-46AA-8B5E-7DB9387F6D26}"/>
          </ac:spMkLst>
        </pc:spChg>
      </pc:sldChg>
      <pc:sldChg chg="modSp add mod">
        <pc:chgData name="Brent Harrell" userId="9695d412-c2cd-4134-9e45-b08a57d97f60" providerId="ADAL" clId="{E2D32453-AF91-4898-ADE7-95535744DA4F}" dt="2022-12-22T21:17:46.752" v="2603" actId="20577"/>
        <pc:sldMkLst>
          <pc:docMk/>
          <pc:sldMk cId="3831669036" sldId="2788"/>
        </pc:sldMkLst>
        <pc:spChg chg="mod">
          <ac:chgData name="Brent Harrell" userId="9695d412-c2cd-4134-9e45-b08a57d97f60" providerId="ADAL" clId="{E2D32453-AF91-4898-ADE7-95535744DA4F}" dt="2022-12-22T21:17:46.752" v="2603" actId="20577"/>
          <ac:spMkLst>
            <pc:docMk/>
            <pc:sldMk cId="3831669036" sldId="2788"/>
            <ac:spMk id="13" creationId="{767777C2-17EF-48C5-BBDF-B9BA3B86C6E9}"/>
          </ac:spMkLst>
        </pc:spChg>
        <pc:spChg chg="mod">
          <ac:chgData name="Brent Harrell" userId="9695d412-c2cd-4134-9e45-b08a57d97f60" providerId="ADAL" clId="{E2D32453-AF91-4898-ADE7-95535744DA4F}" dt="2022-12-22T21:17:16.565" v="2543" actId="27636"/>
          <ac:spMkLst>
            <pc:docMk/>
            <pc:sldMk cId="3831669036" sldId="2788"/>
            <ac:spMk id="15" creationId="{4C27EFF9-8379-46AA-8B5E-7DB9387F6D26}"/>
          </ac:spMkLst>
        </pc:spChg>
      </pc:sldChg>
      <pc:sldChg chg="addSp delSp modSp add mod">
        <pc:chgData name="Brent Harrell" userId="9695d412-c2cd-4134-9e45-b08a57d97f60" providerId="ADAL" clId="{E2D32453-AF91-4898-ADE7-95535744DA4F}" dt="2022-12-27T15:49:15.748" v="4633" actId="20577"/>
        <pc:sldMkLst>
          <pc:docMk/>
          <pc:sldMk cId="3253733535" sldId="2789"/>
        </pc:sldMkLst>
        <pc:spChg chg="mod">
          <ac:chgData name="Brent Harrell" userId="9695d412-c2cd-4134-9e45-b08a57d97f60" providerId="ADAL" clId="{E2D32453-AF91-4898-ADE7-95535744DA4F}" dt="2022-12-27T14:01:06.815" v="4430" actId="6549"/>
          <ac:spMkLst>
            <pc:docMk/>
            <pc:sldMk cId="3253733535" sldId="2789"/>
            <ac:spMk id="2" creationId="{3FFD6723-B9AF-4AA9-8ED6-D8ACE596AF6B}"/>
          </ac:spMkLst>
        </pc:spChg>
        <pc:spChg chg="add del mod">
          <ac:chgData name="Brent Harrell" userId="9695d412-c2cd-4134-9e45-b08a57d97f60" providerId="ADAL" clId="{E2D32453-AF91-4898-ADE7-95535744DA4F}" dt="2022-12-27T14:40:36.586" v="4596" actId="478"/>
          <ac:spMkLst>
            <pc:docMk/>
            <pc:sldMk cId="3253733535" sldId="2789"/>
            <ac:spMk id="7" creationId="{5CA4D20C-3F55-4BA7-BC9B-B928C0B73D51}"/>
          </ac:spMkLst>
        </pc:spChg>
        <pc:spChg chg="add del mod">
          <ac:chgData name="Brent Harrell" userId="9695d412-c2cd-4134-9e45-b08a57d97f60" providerId="ADAL" clId="{E2D32453-AF91-4898-ADE7-95535744DA4F}" dt="2022-12-27T14:39:39.208" v="4584" actId="21"/>
          <ac:spMkLst>
            <pc:docMk/>
            <pc:sldMk cId="3253733535" sldId="2789"/>
            <ac:spMk id="9" creationId="{0FEC13D6-4D86-4412-B67C-3E67A34DE789}"/>
          </ac:spMkLst>
        </pc:spChg>
        <pc:spChg chg="add mod">
          <ac:chgData name="Brent Harrell" userId="9695d412-c2cd-4134-9e45-b08a57d97f60" providerId="ADAL" clId="{E2D32453-AF91-4898-ADE7-95535744DA4F}" dt="2022-12-27T15:49:15.748" v="4633" actId="20577"/>
          <ac:spMkLst>
            <pc:docMk/>
            <pc:sldMk cId="3253733535" sldId="2789"/>
            <ac:spMk id="10" creationId="{FA609A50-EB57-438F-A555-D3AB1DED5C10}"/>
          </ac:spMkLst>
        </pc:spChg>
        <pc:picChg chg="add del mod">
          <ac:chgData name="Brent Harrell" userId="9695d412-c2cd-4134-9e45-b08a57d97f60" providerId="ADAL" clId="{E2D32453-AF91-4898-ADE7-95535744DA4F}" dt="2022-12-27T14:39:39.208" v="4584" actId="21"/>
          <ac:picMkLst>
            <pc:docMk/>
            <pc:sldMk cId="3253733535" sldId="2789"/>
            <ac:picMk id="1026" creationId="{D4F445E6-3D85-4EDC-8F50-23E59CDD8E2B}"/>
          </ac:picMkLst>
        </pc:picChg>
      </pc:sldChg>
      <pc:sldChg chg="addSp delSp modSp add mod">
        <pc:chgData name="Brent Harrell" userId="9695d412-c2cd-4134-9e45-b08a57d97f60" providerId="ADAL" clId="{E2D32453-AF91-4898-ADE7-95535744DA4F}" dt="2022-12-28T20:56:03.807" v="4737" actId="478"/>
        <pc:sldMkLst>
          <pc:docMk/>
          <pc:sldMk cId="2323040405" sldId="2790"/>
        </pc:sldMkLst>
        <pc:spChg chg="add mod">
          <ac:chgData name="Brent Harrell" userId="9695d412-c2cd-4134-9e45-b08a57d97f60" providerId="ADAL" clId="{E2D32453-AF91-4898-ADE7-95535744DA4F}" dt="2022-12-28T20:55:54.131" v="4736" actId="14100"/>
          <ac:spMkLst>
            <pc:docMk/>
            <pc:sldMk cId="2323040405" sldId="2790"/>
            <ac:spMk id="3" creationId="{9442F2C3-EDC8-450E-892E-519423B554F5}"/>
          </ac:spMkLst>
        </pc:spChg>
        <pc:spChg chg="mod">
          <ac:chgData name="Brent Harrell" userId="9695d412-c2cd-4134-9e45-b08a57d97f60" providerId="ADAL" clId="{E2D32453-AF91-4898-ADE7-95535744DA4F}" dt="2022-12-22T21:35:11.079" v="3216" actId="20577"/>
          <ac:spMkLst>
            <pc:docMk/>
            <pc:sldMk cId="2323040405" sldId="2790"/>
            <ac:spMk id="11" creationId="{EBC3358E-FE0C-4898-BB96-06731AE35EB8}"/>
          </ac:spMkLst>
        </pc:spChg>
        <pc:spChg chg="mod">
          <ac:chgData name="Brent Harrell" userId="9695d412-c2cd-4134-9e45-b08a57d97f60" providerId="ADAL" clId="{E2D32453-AF91-4898-ADE7-95535744DA4F}" dt="2022-12-28T20:55:33.236" v="4732" actId="6549"/>
          <ac:spMkLst>
            <pc:docMk/>
            <pc:sldMk cId="2323040405" sldId="2790"/>
            <ac:spMk id="15" creationId="{4C27EFF9-8379-46AA-8B5E-7DB9387F6D26}"/>
          </ac:spMkLst>
        </pc:spChg>
        <pc:spChg chg="del">
          <ac:chgData name="Brent Harrell" userId="9695d412-c2cd-4134-9e45-b08a57d97f60" providerId="ADAL" clId="{E2D32453-AF91-4898-ADE7-95535744DA4F}" dt="2022-12-28T20:56:03.807" v="4737" actId="478"/>
          <ac:spMkLst>
            <pc:docMk/>
            <pc:sldMk cId="2323040405" sldId="2790"/>
            <ac:spMk id="21" creationId="{D013B80B-13BB-44A3-A186-D115F81FA387}"/>
          </ac:spMkLst>
        </pc:spChg>
        <pc:spChg chg="del">
          <ac:chgData name="Brent Harrell" userId="9695d412-c2cd-4134-9e45-b08a57d97f60" providerId="ADAL" clId="{E2D32453-AF91-4898-ADE7-95535744DA4F}" dt="2022-12-22T21:37:22.277" v="3220" actId="478"/>
          <ac:spMkLst>
            <pc:docMk/>
            <pc:sldMk cId="2323040405" sldId="2790"/>
            <ac:spMk id="26" creationId="{A5BB4C3C-760A-44E6-A49B-265533E8B698}"/>
          </ac:spMkLst>
        </pc:spChg>
        <pc:spChg chg="mod">
          <ac:chgData name="Brent Harrell" userId="9695d412-c2cd-4134-9e45-b08a57d97f60" providerId="ADAL" clId="{E2D32453-AF91-4898-ADE7-95535744DA4F}" dt="2022-12-22T21:37:20.336" v="3218"/>
          <ac:spMkLst>
            <pc:docMk/>
            <pc:sldMk cId="2323040405" sldId="2790"/>
            <ac:spMk id="31" creationId="{9B3A3C38-5743-4D21-9B97-2F829592B44E}"/>
          </ac:spMkLst>
        </pc:spChg>
        <pc:spChg chg="mod">
          <ac:chgData name="Brent Harrell" userId="9695d412-c2cd-4134-9e45-b08a57d97f60" providerId="ADAL" clId="{E2D32453-AF91-4898-ADE7-95535744DA4F}" dt="2022-12-22T21:37:20.336" v="3218"/>
          <ac:spMkLst>
            <pc:docMk/>
            <pc:sldMk cId="2323040405" sldId="2790"/>
            <ac:spMk id="32" creationId="{AF60117E-D269-44EE-ACA9-EABB2CA559DA}"/>
          </ac:spMkLst>
        </pc:spChg>
        <pc:spChg chg="mod">
          <ac:chgData name="Brent Harrell" userId="9695d412-c2cd-4134-9e45-b08a57d97f60" providerId="ADAL" clId="{E2D32453-AF91-4898-ADE7-95535744DA4F}" dt="2022-12-22T21:37:20.336" v="3218"/>
          <ac:spMkLst>
            <pc:docMk/>
            <pc:sldMk cId="2323040405" sldId="2790"/>
            <ac:spMk id="35" creationId="{D189CE4A-F065-4F71-84EF-E43D5F674CDD}"/>
          </ac:spMkLst>
        </pc:spChg>
        <pc:spChg chg="mod">
          <ac:chgData name="Brent Harrell" userId="9695d412-c2cd-4134-9e45-b08a57d97f60" providerId="ADAL" clId="{E2D32453-AF91-4898-ADE7-95535744DA4F}" dt="2022-12-22T21:37:20.336" v="3218"/>
          <ac:spMkLst>
            <pc:docMk/>
            <pc:sldMk cId="2323040405" sldId="2790"/>
            <ac:spMk id="38" creationId="{8331D5B2-5F45-47BC-9232-4C130FEE4D20}"/>
          </ac:spMkLst>
        </pc:spChg>
        <pc:spChg chg="mod">
          <ac:chgData name="Brent Harrell" userId="9695d412-c2cd-4134-9e45-b08a57d97f60" providerId="ADAL" clId="{E2D32453-AF91-4898-ADE7-95535744DA4F}" dt="2022-12-22T21:37:20.336" v="3218"/>
          <ac:spMkLst>
            <pc:docMk/>
            <pc:sldMk cId="2323040405" sldId="2790"/>
            <ac:spMk id="39" creationId="{DB39EDA3-F6E3-49A4-92DE-C304E5D3C8D5}"/>
          </ac:spMkLst>
        </pc:spChg>
        <pc:spChg chg="mod">
          <ac:chgData name="Brent Harrell" userId="9695d412-c2cd-4134-9e45-b08a57d97f60" providerId="ADAL" clId="{E2D32453-AF91-4898-ADE7-95535744DA4F}" dt="2022-12-22T21:37:20.336" v="3218"/>
          <ac:spMkLst>
            <pc:docMk/>
            <pc:sldMk cId="2323040405" sldId="2790"/>
            <ac:spMk id="40" creationId="{96D400CC-B1A3-40F7-9B1E-B3EB77EDE5C4}"/>
          </ac:spMkLst>
        </pc:spChg>
        <pc:spChg chg="mod">
          <ac:chgData name="Brent Harrell" userId="9695d412-c2cd-4134-9e45-b08a57d97f60" providerId="ADAL" clId="{E2D32453-AF91-4898-ADE7-95535744DA4F}" dt="2022-12-22T21:37:20.336" v="3218"/>
          <ac:spMkLst>
            <pc:docMk/>
            <pc:sldMk cId="2323040405" sldId="2790"/>
            <ac:spMk id="41" creationId="{C61EFC0F-8CC3-4BA6-AFD6-1F7030C47C68}"/>
          </ac:spMkLst>
        </pc:spChg>
        <pc:spChg chg="mod">
          <ac:chgData name="Brent Harrell" userId="9695d412-c2cd-4134-9e45-b08a57d97f60" providerId="ADAL" clId="{E2D32453-AF91-4898-ADE7-95535744DA4F}" dt="2022-12-22T21:37:20.336" v="3218"/>
          <ac:spMkLst>
            <pc:docMk/>
            <pc:sldMk cId="2323040405" sldId="2790"/>
            <ac:spMk id="42" creationId="{481CA69E-5DFD-48F7-B7FC-C5D63A3AEC8A}"/>
          </ac:spMkLst>
        </pc:spChg>
        <pc:spChg chg="mod">
          <ac:chgData name="Brent Harrell" userId="9695d412-c2cd-4134-9e45-b08a57d97f60" providerId="ADAL" clId="{E2D32453-AF91-4898-ADE7-95535744DA4F}" dt="2022-12-22T21:37:20.336" v="3218"/>
          <ac:spMkLst>
            <pc:docMk/>
            <pc:sldMk cId="2323040405" sldId="2790"/>
            <ac:spMk id="43" creationId="{0FA8AA4B-9CBC-4E5F-92C4-359A0DFE980E}"/>
          </ac:spMkLst>
        </pc:spChg>
        <pc:spChg chg="mod">
          <ac:chgData name="Brent Harrell" userId="9695d412-c2cd-4134-9e45-b08a57d97f60" providerId="ADAL" clId="{E2D32453-AF91-4898-ADE7-95535744DA4F}" dt="2022-12-22T21:37:20.336" v="3218"/>
          <ac:spMkLst>
            <pc:docMk/>
            <pc:sldMk cId="2323040405" sldId="2790"/>
            <ac:spMk id="45" creationId="{C720CF51-7F76-4FAF-A67C-05D516CA7B18}"/>
          </ac:spMkLst>
        </pc:spChg>
        <pc:spChg chg="mod">
          <ac:chgData name="Brent Harrell" userId="9695d412-c2cd-4134-9e45-b08a57d97f60" providerId="ADAL" clId="{E2D32453-AF91-4898-ADE7-95535744DA4F}" dt="2022-12-22T21:37:20.336" v="3218"/>
          <ac:spMkLst>
            <pc:docMk/>
            <pc:sldMk cId="2323040405" sldId="2790"/>
            <ac:spMk id="47" creationId="{30357032-34DF-4ABC-B122-3F8DB862E42B}"/>
          </ac:spMkLst>
        </pc:spChg>
        <pc:spChg chg="mod topLvl">
          <ac:chgData name="Brent Harrell" userId="9695d412-c2cd-4134-9e45-b08a57d97f60" providerId="ADAL" clId="{E2D32453-AF91-4898-ADE7-95535744DA4F}" dt="2022-12-22T21:46:49.822" v="3920" actId="165"/>
          <ac:spMkLst>
            <pc:docMk/>
            <pc:sldMk cId="2323040405" sldId="2790"/>
            <ac:spMk id="49" creationId="{FF64BECA-C71D-44B7-BE2C-07DA26418EF0}"/>
          </ac:spMkLst>
        </pc:spChg>
        <pc:spChg chg="del mod">
          <ac:chgData name="Brent Harrell" userId="9695d412-c2cd-4134-9e45-b08a57d97f60" providerId="ADAL" clId="{E2D32453-AF91-4898-ADE7-95535744DA4F}" dt="2022-12-22T21:38:08.457" v="3275" actId="478"/>
          <ac:spMkLst>
            <pc:docMk/>
            <pc:sldMk cId="2323040405" sldId="2790"/>
            <ac:spMk id="50" creationId="{04BDA4ED-AE81-46F6-9D0E-D1E2AA68E834}"/>
          </ac:spMkLst>
        </pc:spChg>
        <pc:spChg chg="mod topLvl">
          <ac:chgData name="Brent Harrell" userId="9695d412-c2cd-4134-9e45-b08a57d97f60" providerId="ADAL" clId="{E2D32453-AF91-4898-ADE7-95535744DA4F}" dt="2022-12-22T21:46:49.822" v="3920" actId="165"/>
          <ac:spMkLst>
            <pc:docMk/>
            <pc:sldMk cId="2323040405" sldId="2790"/>
            <ac:spMk id="53" creationId="{47909A18-F131-414C-B379-59A9E7FCC18A}"/>
          </ac:spMkLst>
        </pc:spChg>
        <pc:spChg chg="mod topLvl">
          <ac:chgData name="Brent Harrell" userId="9695d412-c2cd-4134-9e45-b08a57d97f60" providerId="ADAL" clId="{E2D32453-AF91-4898-ADE7-95535744DA4F}" dt="2022-12-22T21:46:55.344" v="3921" actId="164"/>
          <ac:spMkLst>
            <pc:docMk/>
            <pc:sldMk cId="2323040405" sldId="2790"/>
            <ac:spMk id="56" creationId="{15BC1BD6-9328-4D89-BF8A-D66B0111D10E}"/>
          </ac:spMkLst>
        </pc:spChg>
        <pc:spChg chg="del mod">
          <ac:chgData name="Brent Harrell" userId="9695d412-c2cd-4134-9e45-b08a57d97f60" providerId="ADAL" clId="{E2D32453-AF91-4898-ADE7-95535744DA4F}" dt="2022-12-22T21:37:39.862" v="3225" actId="478"/>
          <ac:spMkLst>
            <pc:docMk/>
            <pc:sldMk cId="2323040405" sldId="2790"/>
            <ac:spMk id="57" creationId="{B1ED72C5-AFD2-4BFB-BE68-319D7684BABF}"/>
          </ac:spMkLst>
        </pc:spChg>
        <pc:spChg chg="del mod">
          <ac:chgData name="Brent Harrell" userId="9695d412-c2cd-4134-9e45-b08a57d97f60" providerId="ADAL" clId="{E2D32453-AF91-4898-ADE7-95535744DA4F}" dt="2022-12-22T21:37:38.717" v="3224" actId="478"/>
          <ac:spMkLst>
            <pc:docMk/>
            <pc:sldMk cId="2323040405" sldId="2790"/>
            <ac:spMk id="58" creationId="{5F1B7842-3090-4406-A401-C523C0CD0BB5}"/>
          </ac:spMkLst>
        </pc:spChg>
        <pc:spChg chg="mod topLvl">
          <ac:chgData name="Brent Harrell" userId="9695d412-c2cd-4134-9e45-b08a57d97f60" providerId="ADAL" clId="{E2D32453-AF91-4898-ADE7-95535744DA4F}" dt="2022-12-22T21:47:12.888" v="3949" actId="1076"/>
          <ac:spMkLst>
            <pc:docMk/>
            <pc:sldMk cId="2323040405" sldId="2790"/>
            <ac:spMk id="59" creationId="{838884B3-01C4-4CB6-9A06-22BC03991431}"/>
          </ac:spMkLst>
        </pc:spChg>
        <pc:spChg chg="mod">
          <ac:chgData name="Brent Harrell" userId="9695d412-c2cd-4134-9e45-b08a57d97f60" providerId="ADAL" clId="{E2D32453-AF91-4898-ADE7-95535744DA4F}" dt="2022-12-22T21:46:49.822" v="3920" actId="165"/>
          <ac:spMkLst>
            <pc:docMk/>
            <pc:sldMk cId="2323040405" sldId="2790"/>
            <ac:spMk id="60" creationId="{65AF9521-9B6E-43CE-8B58-9AD665DD2E4E}"/>
          </ac:spMkLst>
        </pc:spChg>
        <pc:spChg chg="mod">
          <ac:chgData name="Brent Harrell" userId="9695d412-c2cd-4134-9e45-b08a57d97f60" providerId="ADAL" clId="{E2D32453-AF91-4898-ADE7-95535744DA4F}" dt="2022-12-22T21:52:08.960" v="3956" actId="20577"/>
          <ac:spMkLst>
            <pc:docMk/>
            <pc:sldMk cId="2323040405" sldId="2790"/>
            <ac:spMk id="61" creationId="{7CAC1769-67A8-40DB-BE8D-7BFCEE13F89B}"/>
          </ac:spMkLst>
        </pc:spChg>
        <pc:spChg chg="mod">
          <ac:chgData name="Brent Harrell" userId="9695d412-c2cd-4134-9e45-b08a57d97f60" providerId="ADAL" clId="{E2D32453-AF91-4898-ADE7-95535744DA4F}" dt="2022-12-22T21:46:49.822" v="3920" actId="165"/>
          <ac:spMkLst>
            <pc:docMk/>
            <pc:sldMk cId="2323040405" sldId="2790"/>
            <ac:spMk id="63" creationId="{456F8F20-49CD-44FA-AD7C-DB5A0BEC6885}"/>
          </ac:spMkLst>
        </pc:spChg>
        <pc:spChg chg="mod">
          <ac:chgData name="Brent Harrell" userId="9695d412-c2cd-4134-9e45-b08a57d97f60" providerId="ADAL" clId="{E2D32453-AF91-4898-ADE7-95535744DA4F}" dt="2022-12-22T21:46:49.822" v="3920" actId="165"/>
          <ac:spMkLst>
            <pc:docMk/>
            <pc:sldMk cId="2323040405" sldId="2790"/>
            <ac:spMk id="65" creationId="{36A70320-A664-4D25-8C65-34F57CF9C9DC}"/>
          </ac:spMkLst>
        </pc:spChg>
        <pc:grpChg chg="add mod">
          <ac:chgData name="Brent Harrell" userId="9695d412-c2cd-4134-9e45-b08a57d97f60" providerId="ADAL" clId="{E2D32453-AF91-4898-ADE7-95535744DA4F}" dt="2022-12-22T21:46:59.550" v="3922" actId="1076"/>
          <ac:grpSpMkLst>
            <pc:docMk/>
            <pc:sldMk cId="2323040405" sldId="2790"/>
            <ac:grpSpMk id="2" creationId="{E3FD4867-1EA3-4441-8BFE-4E30E0928939}"/>
          </ac:grpSpMkLst>
        </pc:grpChg>
        <pc:grpChg chg="del">
          <ac:chgData name="Brent Harrell" userId="9695d412-c2cd-4134-9e45-b08a57d97f60" providerId="ADAL" clId="{E2D32453-AF91-4898-ADE7-95535744DA4F}" dt="2022-12-22T21:36:01.928" v="3217" actId="478"/>
          <ac:grpSpMkLst>
            <pc:docMk/>
            <pc:sldMk cId="2323040405" sldId="2790"/>
            <ac:grpSpMk id="12" creationId="{7C5F52F2-C0F9-4932-9B20-14B7E0F34B49}"/>
          </ac:grpSpMkLst>
        </pc:grpChg>
        <pc:grpChg chg="add del mod">
          <ac:chgData name="Brent Harrell" userId="9695d412-c2cd-4134-9e45-b08a57d97f60" providerId="ADAL" clId="{E2D32453-AF91-4898-ADE7-95535744DA4F}" dt="2022-12-22T21:37:21.162" v="3219"/>
          <ac:grpSpMkLst>
            <pc:docMk/>
            <pc:sldMk cId="2323040405" sldId="2790"/>
            <ac:grpSpMk id="30" creationId="{DE2DDED9-5539-4CC0-BC36-369FDBE10708}"/>
          </ac:grpSpMkLst>
        </pc:grpChg>
        <pc:grpChg chg="mod">
          <ac:chgData name="Brent Harrell" userId="9695d412-c2cd-4134-9e45-b08a57d97f60" providerId="ADAL" clId="{E2D32453-AF91-4898-ADE7-95535744DA4F}" dt="2022-12-22T21:37:20.336" v="3218"/>
          <ac:grpSpMkLst>
            <pc:docMk/>
            <pc:sldMk cId="2323040405" sldId="2790"/>
            <ac:grpSpMk id="33" creationId="{2898DEF7-3C6A-4A47-9B8F-EB88EAA3F60F}"/>
          </ac:grpSpMkLst>
        </pc:grpChg>
        <pc:grpChg chg="mod">
          <ac:chgData name="Brent Harrell" userId="9695d412-c2cd-4134-9e45-b08a57d97f60" providerId="ADAL" clId="{E2D32453-AF91-4898-ADE7-95535744DA4F}" dt="2022-12-22T21:37:20.336" v="3218"/>
          <ac:grpSpMkLst>
            <pc:docMk/>
            <pc:sldMk cId="2323040405" sldId="2790"/>
            <ac:grpSpMk id="34" creationId="{A861C23B-0170-421A-B797-0599A8C28ABD}"/>
          </ac:grpSpMkLst>
        </pc:grpChg>
        <pc:grpChg chg="mod">
          <ac:chgData name="Brent Harrell" userId="9695d412-c2cd-4134-9e45-b08a57d97f60" providerId="ADAL" clId="{E2D32453-AF91-4898-ADE7-95535744DA4F}" dt="2022-12-22T21:37:20.336" v="3218"/>
          <ac:grpSpMkLst>
            <pc:docMk/>
            <pc:sldMk cId="2323040405" sldId="2790"/>
            <ac:grpSpMk id="36" creationId="{1476D473-5102-47F6-8E6E-BA39F2467F2C}"/>
          </ac:grpSpMkLst>
        </pc:grpChg>
        <pc:grpChg chg="mod">
          <ac:chgData name="Brent Harrell" userId="9695d412-c2cd-4134-9e45-b08a57d97f60" providerId="ADAL" clId="{E2D32453-AF91-4898-ADE7-95535744DA4F}" dt="2022-12-22T21:37:20.336" v="3218"/>
          <ac:grpSpMkLst>
            <pc:docMk/>
            <pc:sldMk cId="2323040405" sldId="2790"/>
            <ac:grpSpMk id="37" creationId="{8FCA9600-7E23-424A-AB89-B04EF87E157C}"/>
          </ac:grpSpMkLst>
        </pc:grpChg>
        <pc:grpChg chg="add del mod">
          <ac:chgData name="Brent Harrell" userId="9695d412-c2cd-4134-9e45-b08a57d97f60" providerId="ADAL" clId="{E2D32453-AF91-4898-ADE7-95535744DA4F}" dt="2022-12-22T21:46:49.822" v="3920" actId="165"/>
          <ac:grpSpMkLst>
            <pc:docMk/>
            <pc:sldMk cId="2323040405" sldId="2790"/>
            <ac:grpSpMk id="48" creationId="{9A7485CB-4D04-4B53-BC95-904715A91AD6}"/>
          </ac:grpSpMkLst>
        </pc:grpChg>
        <pc:grpChg chg="mod topLvl">
          <ac:chgData name="Brent Harrell" userId="9695d412-c2cd-4134-9e45-b08a57d97f60" providerId="ADAL" clId="{E2D32453-AF91-4898-ADE7-95535744DA4F}" dt="2022-12-22T21:46:49.822" v="3920" actId="165"/>
          <ac:grpSpMkLst>
            <pc:docMk/>
            <pc:sldMk cId="2323040405" sldId="2790"/>
            <ac:grpSpMk id="51" creationId="{ABD8C702-C34C-4EB0-BB65-7621DC2FABC4}"/>
          </ac:grpSpMkLst>
        </pc:grpChg>
        <pc:grpChg chg="mod topLvl">
          <ac:chgData name="Brent Harrell" userId="9695d412-c2cd-4134-9e45-b08a57d97f60" providerId="ADAL" clId="{E2D32453-AF91-4898-ADE7-95535744DA4F}" dt="2022-12-22T21:46:49.822" v="3920" actId="165"/>
          <ac:grpSpMkLst>
            <pc:docMk/>
            <pc:sldMk cId="2323040405" sldId="2790"/>
            <ac:grpSpMk id="52" creationId="{1EC67A5A-729F-4B81-A823-DA1F4C6EB9D3}"/>
          </ac:grpSpMkLst>
        </pc:grpChg>
        <pc:grpChg chg="mod topLvl">
          <ac:chgData name="Brent Harrell" userId="9695d412-c2cd-4134-9e45-b08a57d97f60" providerId="ADAL" clId="{E2D32453-AF91-4898-ADE7-95535744DA4F}" dt="2022-12-22T21:46:55.344" v="3921" actId="164"/>
          <ac:grpSpMkLst>
            <pc:docMk/>
            <pc:sldMk cId="2323040405" sldId="2790"/>
            <ac:grpSpMk id="54" creationId="{0FFBB4BF-36D8-4898-BA85-293E780BD4EA}"/>
          </ac:grpSpMkLst>
        </pc:grpChg>
        <pc:grpChg chg="del mod">
          <ac:chgData name="Brent Harrell" userId="9695d412-c2cd-4134-9e45-b08a57d97f60" providerId="ADAL" clId="{E2D32453-AF91-4898-ADE7-95535744DA4F}" dt="2022-12-22T21:37:38.717" v="3224" actId="478"/>
          <ac:grpSpMkLst>
            <pc:docMk/>
            <pc:sldMk cId="2323040405" sldId="2790"/>
            <ac:grpSpMk id="55" creationId="{F8BBC846-30A3-4481-8879-15AC2BA6ED96}"/>
          </ac:grpSpMkLst>
        </pc:grpChg>
        <pc:picChg chg="mod">
          <ac:chgData name="Brent Harrell" userId="9695d412-c2cd-4134-9e45-b08a57d97f60" providerId="ADAL" clId="{E2D32453-AF91-4898-ADE7-95535744DA4F}" dt="2022-12-22T21:37:20.336" v="3218"/>
          <ac:picMkLst>
            <pc:docMk/>
            <pc:sldMk cId="2323040405" sldId="2790"/>
            <ac:picMk id="44" creationId="{7618A0A8-0F22-4E52-8D16-FD2500D202F3}"/>
          </ac:picMkLst>
        </pc:picChg>
        <pc:picChg chg="mod">
          <ac:chgData name="Brent Harrell" userId="9695d412-c2cd-4134-9e45-b08a57d97f60" providerId="ADAL" clId="{E2D32453-AF91-4898-ADE7-95535744DA4F}" dt="2022-12-22T21:37:20.336" v="3218"/>
          <ac:picMkLst>
            <pc:docMk/>
            <pc:sldMk cId="2323040405" sldId="2790"/>
            <ac:picMk id="46" creationId="{3CFC7D84-F57C-4798-85B9-57158B927B4F}"/>
          </ac:picMkLst>
        </pc:picChg>
        <pc:picChg chg="mod">
          <ac:chgData name="Brent Harrell" userId="9695d412-c2cd-4134-9e45-b08a57d97f60" providerId="ADAL" clId="{E2D32453-AF91-4898-ADE7-95535744DA4F}" dt="2022-12-22T21:46:49.822" v="3920" actId="165"/>
          <ac:picMkLst>
            <pc:docMk/>
            <pc:sldMk cId="2323040405" sldId="2790"/>
            <ac:picMk id="62" creationId="{C0946C75-A1FB-4A37-9639-FB4AC60ACDDF}"/>
          </ac:picMkLst>
        </pc:picChg>
        <pc:picChg chg="mod">
          <ac:chgData name="Brent Harrell" userId="9695d412-c2cd-4134-9e45-b08a57d97f60" providerId="ADAL" clId="{E2D32453-AF91-4898-ADE7-95535744DA4F}" dt="2022-12-22T21:46:49.822" v="3920" actId="165"/>
          <ac:picMkLst>
            <pc:docMk/>
            <pc:sldMk cId="2323040405" sldId="2790"/>
            <ac:picMk id="64" creationId="{04D0BB22-9D00-4319-8061-74E7E597EDA8}"/>
          </ac:picMkLst>
        </pc:picChg>
      </pc:sldChg>
      <pc:sldChg chg="addSp delSp modSp add mod">
        <pc:chgData name="Brent Harrell" userId="9695d412-c2cd-4134-9e45-b08a57d97f60" providerId="ADAL" clId="{E2D32453-AF91-4898-ADE7-95535744DA4F}" dt="2022-12-28T20:57:20.594" v="4738" actId="6549"/>
        <pc:sldMkLst>
          <pc:docMk/>
          <pc:sldMk cId="1292097712" sldId="2791"/>
        </pc:sldMkLst>
        <pc:spChg chg="add mod">
          <ac:chgData name="Brent Harrell" userId="9695d412-c2cd-4134-9e45-b08a57d97f60" providerId="ADAL" clId="{E2D32453-AF91-4898-ADE7-95535744DA4F}" dt="2022-12-22T21:44:06.343" v="3573" actId="14100"/>
          <ac:spMkLst>
            <pc:docMk/>
            <pc:sldMk cId="1292097712" sldId="2791"/>
            <ac:spMk id="6" creationId="{AC14E67A-6CE9-4AAF-864A-F91AC8E0C385}"/>
          </ac:spMkLst>
        </pc:spChg>
        <pc:spChg chg="mod">
          <ac:chgData name="Brent Harrell" userId="9695d412-c2cd-4134-9e45-b08a57d97f60" providerId="ADAL" clId="{E2D32453-AF91-4898-ADE7-95535744DA4F}" dt="2022-12-22T21:39:55.766" v="3559" actId="20577"/>
          <ac:spMkLst>
            <pc:docMk/>
            <pc:sldMk cId="1292097712" sldId="2791"/>
            <ac:spMk id="11" creationId="{EBC3358E-FE0C-4898-BB96-06731AE35EB8}"/>
          </ac:spMkLst>
        </pc:spChg>
        <pc:spChg chg="mod">
          <ac:chgData name="Brent Harrell" userId="9695d412-c2cd-4134-9e45-b08a57d97f60" providerId="ADAL" clId="{E2D32453-AF91-4898-ADE7-95535744DA4F}" dt="2022-12-28T20:57:20.594" v="4738" actId="6549"/>
          <ac:spMkLst>
            <pc:docMk/>
            <pc:sldMk cId="1292097712" sldId="2791"/>
            <ac:spMk id="15" creationId="{4C27EFF9-8379-46AA-8B5E-7DB9387F6D26}"/>
          </ac:spMkLst>
        </pc:spChg>
        <pc:grpChg chg="del">
          <ac:chgData name="Brent Harrell" userId="9695d412-c2cd-4134-9e45-b08a57d97f60" providerId="ADAL" clId="{E2D32453-AF91-4898-ADE7-95535744DA4F}" dt="2022-12-22T21:40:08.424" v="3560" actId="478"/>
          <ac:grpSpMkLst>
            <pc:docMk/>
            <pc:sldMk cId="1292097712" sldId="2791"/>
            <ac:grpSpMk id="48" creationId="{9A7485CB-4D04-4B53-BC95-904715A91AD6}"/>
          </ac:grpSpMkLst>
        </pc:grpChg>
        <pc:picChg chg="add del">
          <ac:chgData name="Brent Harrell" userId="9695d412-c2cd-4134-9e45-b08a57d97f60" providerId="ADAL" clId="{E2D32453-AF91-4898-ADE7-95535744DA4F}" dt="2022-12-22T21:43:19.055" v="3562" actId="478"/>
          <ac:picMkLst>
            <pc:docMk/>
            <pc:sldMk cId="1292097712" sldId="2791"/>
            <ac:picMk id="3" creationId="{CF950603-6C49-40F8-BA11-B90E08955E72}"/>
          </ac:picMkLst>
        </pc:picChg>
        <pc:picChg chg="add mod">
          <ac:chgData name="Brent Harrell" userId="9695d412-c2cd-4134-9e45-b08a57d97f60" providerId="ADAL" clId="{E2D32453-AF91-4898-ADE7-95535744DA4F}" dt="2022-12-22T22:09:58.670" v="3957" actId="12788"/>
          <ac:picMkLst>
            <pc:docMk/>
            <pc:sldMk cId="1292097712" sldId="2791"/>
            <ac:picMk id="5" creationId="{F996CF9C-9B82-4DDE-8017-904DC2736F2D}"/>
          </ac:picMkLst>
        </pc:picChg>
      </pc:sldChg>
      <pc:sldChg chg="modSp add mod">
        <pc:chgData name="Brent Harrell" userId="9695d412-c2cd-4134-9e45-b08a57d97f60" providerId="ADAL" clId="{E2D32453-AF91-4898-ADE7-95535744DA4F}" dt="2022-12-22T22:13:00.796" v="4010" actId="20577"/>
        <pc:sldMkLst>
          <pc:docMk/>
          <pc:sldMk cId="1952058415" sldId="2792"/>
        </pc:sldMkLst>
        <pc:spChg chg="mod">
          <ac:chgData name="Brent Harrell" userId="9695d412-c2cd-4134-9e45-b08a57d97f60" providerId="ADAL" clId="{E2D32453-AF91-4898-ADE7-95535744DA4F}" dt="2022-12-22T22:12:51.820" v="3984" actId="20577"/>
          <ac:spMkLst>
            <pc:docMk/>
            <pc:sldMk cId="1952058415" sldId="2792"/>
            <ac:spMk id="2" creationId="{3FFD6723-B9AF-4AA9-8ED6-D8ACE596AF6B}"/>
          </ac:spMkLst>
        </pc:spChg>
        <pc:spChg chg="mod">
          <ac:chgData name="Brent Harrell" userId="9695d412-c2cd-4134-9e45-b08a57d97f60" providerId="ADAL" clId="{E2D32453-AF91-4898-ADE7-95535744DA4F}" dt="2022-12-22T22:13:00.796" v="4010" actId="20577"/>
          <ac:spMkLst>
            <pc:docMk/>
            <pc:sldMk cId="1952058415" sldId="2792"/>
            <ac:spMk id="7" creationId="{5CA4D20C-3F55-4BA7-BC9B-B928C0B73D51}"/>
          </ac:spMkLst>
        </pc:spChg>
      </pc:sldChg>
      <pc:sldChg chg="addSp delSp modSp new mod">
        <pc:chgData name="Brent Harrell" userId="9695d412-c2cd-4134-9e45-b08a57d97f60" providerId="ADAL" clId="{E2D32453-AF91-4898-ADE7-95535744DA4F}" dt="2022-12-28T20:54:21.812" v="4711" actId="20577"/>
        <pc:sldMkLst>
          <pc:docMk/>
          <pc:sldMk cId="2249193256" sldId="2793"/>
        </pc:sldMkLst>
        <pc:spChg chg="add mod topLvl">
          <ac:chgData name="Brent Harrell" userId="9695d412-c2cd-4134-9e45-b08a57d97f60" providerId="ADAL" clId="{E2D32453-AF91-4898-ADE7-95535744DA4F}" dt="2022-12-28T20:54:21.812" v="4711" actId="20577"/>
          <ac:spMkLst>
            <pc:docMk/>
            <pc:sldMk cId="2249193256" sldId="2793"/>
            <ac:spMk id="3" creationId="{A5BCC453-9272-407B-8685-5361E97E070B}"/>
          </ac:spMkLst>
        </pc:spChg>
        <pc:grpChg chg="add del mod">
          <ac:chgData name="Brent Harrell" userId="9695d412-c2cd-4134-9e45-b08a57d97f60" providerId="ADAL" clId="{E2D32453-AF91-4898-ADE7-95535744DA4F}" dt="2022-12-27T14:41:09.719" v="4598" actId="165"/>
          <ac:grpSpMkLst>
            <pc:docMk/>
            <pc:sldMk cId="2249193256" sldId="2793"/>
            <ac:grpSpMk id="4" creationId="{6D8775A8-8C7D-48CC-A3E0-EABB0F8308AC}"/>
          </ac:grpSpMkLst>
        </pc:grpChg>
        <pc:picChg chg="add mod topLvl">
          <ac:chgData name="Brent Harrell" userId="9695d412-c2cd-4134-9e45-b08a57d97f60" providerId="ADAL" clId="{E2D32453-AF91-4898-ADE7-95535744DA4F}" dt="2022-12-27T14:41:50.221" v="4604" actId="1076"/>
          <ac:picMkLst>
            <pc:docMk/>
            <pc:sldMk cId="2249193256" sldId="2793"/>
            <ac:picMk id="2" creationId="{703EB7CA-E906-4D21-86D2-DD1C6704FDAB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7731823-F714-4169-962F-4CE0F5FA081B}" type="doc">
      <dgm:prSet loTypeId="urn:microsoft.com/office/officeart/2008/layout/VerticalCurvedList" loCatId="list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10BF040B-2C02-48DC-B905-25DD8C824F76}">
      <dgm:prSet phldrT="[Text]" custT="1"/>
      <dgm:spPr>
        <a:xfrm>
          <a:off x="634593" y="601133"/>
          <a:ext cx="2959912" cy="914400"/>
        </a:xfrm>
        <a:prstGeom prst="rect">
          <a:avLst/>
        </a:prstGeom>
        <a:solidFill>
          <a:srgbClr val="3194A1"/>
        </a:solidFill>
        <a:ln w="25400"/>
      </dgm:spPr>
      <dgm:t>
        <a:bodyPr/>
        <a:lstStyle/>
        <a:p>
          <a:pPr>
            <a:buNone/>
          </a:pPr>
          <a:r>
            <a:rPr lang="en-US" sz="2400" b="1" dirty="0">
              <a:latin typeface="Calibri" panose="020F0502020204030204"/>
              <a:ea typeface="+mn-ea"/>
              <a:cs typeface="+mn-cs"/>
            </a:rPr>
            <a:t>Threat Management</a:t>
          </a:r>
        </a:p>
      </dgm:t>
    </dgm:pt>
    <dgm:pt modelId="{E6C72958-0A50-47FF-9C59-D9112DCFE7DF}" type="sibTrans" cxnId="{50DAF31E-36A5-4625-AC32-A0B7E915142A}">
      <dgm:prSet/>
      <dgm:spPr>
        <a:xfrm>
          <a:off x="-5168961" y="-647850"/>
          <a:ext cx="6155568" cy="6155568"/>
        </a:xfrm>
        <a:prstGeom prst="blockArc">
          <a:avLst>
            <a:gd name="adj1" fmla="val 18900000"/>
            <a:gd name="adj2" fmla="val 2700000"/>
            <a:gd name="adj3" fmla="val 351"/>
          </a:avLst>
        </a:prstGeom>
      </dgm:spPr>
      <dgm:t>
        <a:bodyPr/>
        <a:lstStyle/>
        <a:p>
          <a:endParaRPr lang="en-US"/>
        </a:p>
      </dgm:t>
    </dgm:pt>
    <dgm:pt modelId="{4A0CBEB5-0223-4F10-9F86-6E5BEDE1AD0B}" type="parTrans" cxnId="{50DAF31E-36A5-4625-AC32-A0B7E915142A}">
      <dgm:prSet/>
      <dgm:spPr/>
      <dgm:t>
        <a:bodyPr/>
        <a:lstStyle/>
        <a:p>
          <a:endParaRPr lang="en-US"/>
        </a:p>
      </dgm:t>
    </dgm:pt>
    <dgm:pt modelId="{FD15C5D6-7176-44C5-AB80-1814E1952BBB}">
      <dgm:prSet phldrT="[Text]" custT="1"/>
      <dgm:spPr>
        <a:xfrm>
          <a:off x="966978" y="1972733"/>
          <a:ext cx="2627528" cy="914400"/>
        </a:xfrm>
        <a:prstGeom prst="rect">
          <a:avLst/>
        </a:prstGeom>
        <a:solidFill>
          <a:srgbClr val="3194A1"/>
        </a:solidFill>
        <a:ln w="25400"/>
      </dgm:spPr>
      <dgm:t>
        <a:bodyPr/>
        <a:lstStyle/>
        <a:p>
          <a:pPr>
            <a:buNone/>
          </a:pPr>
          <a:r>
            <a:rPr lang="en-US" sz="2400" b="1" dirty="0">
              <a:latin typeface="Calibri" panose="020F0502020204030204"/>
              <a:ea typeface="+mn-ea"/>
              <a:cs typeface="+mn-cs"/>
            </a:rPr>
            <a:t>SOC / IR</a:t>
          </a:r>
        </a:p>
      </dgm:t>
    </dgm:pt>
    <dgm:pt modelId="{ED3A2155-A74C-43B2-95D5-ABDC092F5AC9}" type="sibTrans" cxnId="{41552275-E0C3-4540-A8A4-24BCF8CD47BD}">
      <dgm:prSet/>
      <dgm:spPr/>
      <dgm:t>
        <a:bodyPr/>
        <a:lstStyle/>
        <a:p>
          <a:endParaRPr lang="en-US"/>
        </a:p>
      </dgm:t>
    </dgm:pt>
    <dgm:pt modelId="{36310640-B102-435A-B6E4-B6051E623D0F}" type="parTrans" cxnId="{41552275-E0C3-4540-A8A4-24BCF8CD47BD}">
      <dgm:prSet/>
      <dgm:spPr/>
      <dgm:t>
        <a:bodyPr/>
        <a:lstStyle/>
        <a:p>
          <a:endParaRPr lang="en-US"/>
        </a:p>
      </dgm:t>
    </dgm:pt>
    <dgm:pt modelId="{85D1446B-DE24-4B9B-88DA-5F78AF24B47A}">
      <dgm:prSet phldrT="[Text]" custT="1"/>
      <dgm:spPr>
        <a:xfrm>
          <a:off x="634593" y="3344333"/>
          <a:ext cx="2959912" cy="914400"/>
        </a:xfrm>
        <a:prstGeom prst="rect">
          <a:avLst/>
        </a:prstGeom>
        <a:solidFill>
          <a:srgbClr val="3194A1"/>
        </a:solidFill>
        <a:ln w="25400"/>
      </dgm:spPr>
      <dgm:t>
        <a:bodyPr/>
        <a:lstStyle/>
        <a:p>
          <a:pPr>
            <a:buNone/>
          </a:pPr>
          <a:r>
            <a:rPr lang="en-US" sz="2400" b="1">
              <a:latin typeface="Calibri" panose="020F0502020204030204"/>
              <a:ea typeface="+mn-ea"/>
              <a:cs typeface="+mn-cs"/>
            </a:rPr>
            <a:t>Architecture, policy, other</a:t>
          </a:r>
          <a:endParaRPr lang="en-US" sz="2400" b="1" dirty="0">
            <a:latin typeface="Calibri" panose="020F0502020204030204"/>
            <a:ea typeface="+mn-ea"/>
            <a:cs typeface="+mn-cs"/>
          </a:endParaRPr>
        </a:p>
      </dgm:t>
    </dgm:pt>
    <dgm:pt modelId="{0C706AA3-2334-45DC-A12E-2A29A06D209D}" type="parTrans" cxnId="{1AC36A04-4F09-4C61-8FC3-3D03896A38C4}">
      <dgm:prSet/>
      <dgm:spPr/>
      <dgm:t>
        <a:bodyPr/>
        <a:lstStyle/>
        <a:p>
          <a:endParaRPr lang="en-US"/>
        </a:p>
      </dgm:t>
    </dgm:pt>
    <dgm:pt modelId="{16E74CE2-88BF-4BCD-96D8-C72AA080509A}" type="sibTrans" cxnId="{1AC36A04-4F09-4C61-8FC3-3D03896A38C4}">
      <dgm:prSet/>
      <dgm:spPr/>
      <dgm:t>
        <a:bodyPr/>
        <a:lstStyle/>
        <a:p>
          <a:endParaRPr lang="en-US"/>
        </a:p>
      </dgm:t>
    </dgm:pt>
    <dgm:pt modelId="{D60A1E68-6BB3-48E8-8EA7-0040348FCCFB}" type="pres">
      <dgm:prSet presAssocID="{A7731823-F714-4169-962F-4CE0F5FA081B}" presName="Name0" presStyleCnt="0">
        <dgm:presLayoutVars>
          <dgm:chMax val="7"/>
          <dgm:chPref val="7"/>
          <dgm:dir/>
        </dgm:presLayoutVars>
      </dgm:prSet>
      <dgm:spPr/>
    </dgm:pt>
    <dgm:pt modelId="{F1E01023-932E-4487-9EEF-6D286D2E2868}" type="pres">
      <dgm:prSet presAssocID="{A7731823-F714-4169-962F-4CE0F5FA081B}" presName="Name1" presStyleCnt="0"/>
      <dgm:spPr/>
    </dgm:pt>
    <dgm:pt modelId="{CD630DF3-26C1-411C-8752-B17BB307DAAB}" type="pres">
      <dgm:prSet presAssocID="{A7731823-F714-4169-962F-4CE0F5FA081B}" presName="cycle" presStyleCnt="0"/>
      <dgm:spPr/>
    </dgm:pt>
    <dgm:pt modelId="{DA54D3A3-DD53-4497-B7C2-1C1FA63FB234}" type="pres">
      <dgm:prSet presAssocID="{A7731823-F714-4169-962F-4CE0F5FA081B}" presName="srcNode" presStyleLbl="node1" presStyleIdx="0" presStyleCnt="3"/>
      <dgm:spPr/>
    </dgm:pt>
    <dgm:pt modelId="{F5872EF3-1FB8-4093-B3C6-5185940EFF57}" type="pres">
      <dgm:prSet presAssocID="{A7731823-F714-4169-962F-4CE0F5FA081B}" presName="conn" presStyleLbl="parChTrans1D2" presStyleIdx="0" presStyleCnt="1"/>
      <dgm:spPr/>
    </dgm:pt>
    <dgm:pt modelId="{65FA5458-1D6F-4DED-96FB-01EA1B736937}" type="pres">
      <dgm:prSet presAssocID="{A7731823-F714-4169-962F-4CE0F5FA081B}" presName="extraNode" presStyleLbl="node1" presStyleIdx="0" presStyleCnt="3"/>
      <dgm:spPr/>
    </dgm:pt>
    <dgm:pt modelId="{F399C13D-3B7B-4AEB-A5DF-9B7751421F48}" type="pres">
      <dgm:prSet presAssocID="{A7731823-F714-4169-962F-4CE0F5FA081B}" presName="dstNode" presStyleLbl="node1" presStyleIdx="0" presStyleCnt="3"/>
      <dgm:spPr/>
    </dgm:pt>
    <dgm:pt modelId="{8D302588-9596-44EA-AA10-A19B1D84FFB2}" type="pres">
      <dgm:prSet presAssocID="{10BF040B-2C02-48DC-B905-25DD8C824F76}" presName="text_1" presStyleLbl="node1" presStyleIdx="0" presStyleCnt="3">
        <dgm:presLayoutVars>
          <dgm:bulletEnabled val="1"/>
        </dgm:presLayoutVars>
      </dgm:prSet>
      <dgm:spPr/>
    </dgm:pt>
    <dgm:pt modelId="{2FA42573-DED7-4CE9-B306-7E8660784992}" type="pres">
      <dgm:prSet presAssocID="{10BF040B-2C02-48DC-B905-25DD8C824F76}" presName="accent_1" presStyleCnt="0"/>
      <dgm:spPr/>
    </dgm:pt>
    <dgm:pt modelId="{FB15FBD5-7697-43E1-9BEC-08D3F977AA25}" type="pres">
      <dgm:prSet presAssocID="{10BF040B-2C02-48DC-B905-25DD8C824F76}" presName="accentRepeatNode" presStyleLbl="solidFgAcc1" presStyleIdx="0" presStyleCnt="3"/>
      <dgm:spPr>
        <a:xfrm>
          <a:off x="63093" y="486833"/>
          <a:ext cx="1143000" cy="1143000"/>
        </a:xfrm>
        <a:prstGeom prst="ellipse">
          <a:avLst/>
        </a:prstGeom>
        <a:solidFill>
          <a:srgbClr val="3194A1"/>
        </a:solidFill>
        <a:ln w="25400">
          <a:solidFill>
            <a:schemeClr val="tx1"/>
          </a:solidFill>
        </a:ln>
      </dgm:spPr>
    </dgm:pt>
    <dgm:pt modelId="{2DE65613-AA98-4510-B3D8-1AFC88297BBB}" type="pres">
      <dgm:prSet presAssocID="{FD15C5D6-7176-44C5-AB80-1814E1952BBB}" presName="text_2" presStyleLbl="node1" presStyleIdx="1" presStyleCnt="3">
        <dgm:presLayoutVars>
          <dgm:bulletEnabled val="1"/>
        </dgm:presLayoutVars>
      </dgm:prSet>
      <dgm:spPr/>
    </dgm:pt>
    <dgm:pt modelId="{B2D2A1C3-25E7-4D27-9B3F-703C9038FB11}" type="pres">
      <dgm:prSet presAssocID="{FD15C5D6-7176-44C5-AB80-1814E1952BBB}" presName="accent_2" presStyleCnt="0"/>
      <dgm:spPr/>
    </dgm:pt>
    <dgm:pt modelId="{419D6136-A43D-492A-ABCC-3E403BBC6BAC}" type="pres">
      <dgm:prSet presAssocID="{FD15C5D6-7176-44C5-AB80-1814E1952BBB}" presName="accentRepeatNode" presStyleLbl="solidFgAcc1" presStyleIdx="1" presStyleCnt="3"/>
      <dgm:spPr>
        <a:xfrm>
          <a:off x="395478" y="1858433"/>
          <a:ext cx="1143000" cy="1143000"/>
        </a:xfrm>
        <a:prstGeom prst="ellipse">
          <a:avLst/>
        </a:prstGeom>
        <a:solidFill>
          <a:srgbClr val="3194A1"/>
        </a:solidFill>
        <a:ln w="25400">
          <a:solidFill>
            <a:schemeClr val="tx1"/>
          </a:solidFill>
        </a:ln>
      </dgm:spPr>
    </dgm:pt>
    <dgm:pt modelId="{39209771-7B8B-4879-9A69-40A3EF6B0AEB}" type="pres">
      <dgm:prSet presAssocID="{85D1446B-DE24-4B9B-88DA-5F78AF24B47A}" presName="text_3" presStyleLbl="node1" presStyleIdx="2" presStyleCnt="3">
        <dgm:presLayoutVars>
          <dgm:bulletEnabled val="1"/>
        </dgm:presLayoutVars>
      </dgm:prSet>
      <dgm:spPr/>
    </dgm:pt>
    <dgm:pt modelId="{5BEA848C-C930-43E1-9239-05DC2D77F681}" type="pres">
      <dgm:prSet presAssocID="{85D1446B-DE24-4B9B-88DA-5F78AF24B47A}" presName="accent_3" presStyleCnt="0"/>
      <dgm:spPr/>
    </dgm:pt>
    <dgm:pt modelId="{C0599CA4-7D73-4028-9380-0587F8BB0689}" type="pres">
      <dgm:prSet presAssocID="{85D1446B-DE24-4B9B-88DA-5F78AF24B47A}" presName="accentRepeatNode" presStyleLbl="solidFgAcc1" presStyleIdx="2" presStyleCnt="3"/>
      <dgm:spPr>
        <a:xfrm>
          <a:off x="63093" y="3230033"/>
          <a:ext cx="1143000" cy="1143000"/>
        </a:xfrm>
        <a:prstGeom prst="ellipse">
          <a:avLst/>
        </a:prstGeom>
        <a:solidFill>
          <a:srgbClr val="3194A1"/>
        </a:solidFill>
        <a:ln w="25400">
          <a:solidFill>
            <a:schemeClr val="tx1"/>
          </a:solidFill>
        </a:ln>
      </dgm:spPr>
    </dgm:pt>
  </dgm:ptLst>
  <dgm:cxnLst>
    <dgm:cxn modelId="{1AC36A04-4F09-4C61-8FC3-3D03896A38C4}" srcId="{A7731823-F714-4169-962F-4CE0F5FA081B}" destId="{85D1446B-DE24-4B9B-88DA-5F78AF24B47A}" srcOrd="2" destOrd="0" parTransId="{0C706AA3-2334-45DC-A12E-2A29A06D209D}" sibTransId="{16E74CE2-88BF-4BCD-96D8-C72AA080509A}"/>
    <dgm:cxn modelId="{50DAF31E-36A5-4625-AC32-A0B7E915142A}" srcId="{A7731823-F714-4169-962F-4CE0F5FA081B}" destId="{10BF040B-2C02-48DC-B905-25DD8C824F76}" srcOrd="0" destOrd="0" parTransId="{4A0CBEB5-0223-4F10-9F86-6E5BEDE1AD0B}" sibTransId="{E6C72958-0A50-47FF-9C59-D9112DCFE7DF}"/>
    <dgm:cxn modelId="{CEA3DC64-F97F-4A66-852B-5EB29CBC0199}" type="presOf" srcId="{85D1446B-DE24-4B9B-88DA-5F78AF24B47A}" destId="{39209771-7B8B-4879-9A69-40A3EF6B0AEB}" srcOrd="0" destOrd="0" presId="urn:microsoft.com/office/officeart/2008/layout/VerticalCurvedList"/>
    <dgm:cxn modelId="{41552275-E0C3-4540-A8A4-24BCF8CD47BD}" srcId="{A7731823-F714-4169-962F-4CE0F5FA081B}" destId="{FD15C5D6-7176-44C5-AB80-1814E1952BBB}" srcOrd="1" destOrd="0" parTransId="{36310640-B102-435A-B6E4-B6051E623D0F}" sibTransId="{ED3A2155-A74C-43B2-95D5-ABDC092F5AC9}"/>
    <dgm:cxn modelId="{0612BE9A-A839-4EFB-9DE1-4ED5391BF1EA}" type="presOf" srcId="{FD15C5D6-7176-44C5-AB80-1814E1952BBB}" destId="{2DE65613-AA98-4510-B3D8-1AFC88297BBB}" srcOrd="0" destOrd="0" presId="urn:microsoft.com/office/officeart/2008/layout/VerticalCurvedList"/>
    <dgm:cxn modelId="{45BEB3DC-5BD5-43E5-B406-E3CA58CF6A87}" type="presOf" srcId="{A7731823-F714-4169-962F-4CE0F5FA081B}" destId="{D60A1E68-6BB3-48E8-8EA7-0040348FCCFB}" srcOrd="0" destOrd="0" presId="urn:microsoft.com/office/officeart/2008/layout/VerticalCurvedList"/>
    <dgm:cxn modelId="{9A77DFDE-7668-4274-B21A-2B4E11CD553F}" type="presOf" srcId="{10BF040B-2C02-48DC-B905-25DD8C824F76}" destId="{8D302588-9596-44EA-AA10-A19B1D84FFB2}" srcOrd="0" destOrd="0" presId="urn:microsoft.com/office/officeart/2008/layout/VerticalCurvedList"/>
    <dgm:cxn modelId="{0285A2EE-909E-42F9-93B4-FCA5453A30A4}" type="presOf" srcId="{E6C72958-0A50-47FF-9C59-D9112DCFE7DF}" destId="{F5872EF3-1FB8-4093-B3C6-5185940EFF57}" srcOrd="0" destOrd="0" presId="urn:microsoft.com/office/officeart/2008/layout/VerticalCurvedList"/>
    <dgm:cxn modelId="{6EB08A65-ABC7-4F08-BC18-85314AAF6185}" type="presParOf" srcId="{D60A1E68-6BB3-48E8-8EA7-0040348FCCFB}" destId="{F1E01023-932E-4487-9EEF-6D286D2E2868}" srcOrd="0" destOrd="0" presId="urn:microsoft.com/office/officeart/2008/layout/VerticalCurvedList"/>
    <dgm:cxn modelId="{F5B366F3-92D6-4945-BE65-13A138ADD563}" type="presParOf" srcId="{F1E01023-932E-4487-9EEF-6D286D2E2868}" destId="{CD630DF3-26C1-411C-8752-B17BB307DAAB}" srcOrd="0" destOrd="0" presId="urn:microsoft.com/office/officeart/2008/layout/VerticalCurvedList"/>
    <dgm:cxn modelId="{287A9AC0-FDE6-4C99-90E5-F05CC14A0F7B}" type="presParOf" srcId="{CD630DF3-26C1-411C-8752-B17BB307DAAB}" destId="{DA54D3A3-DD53-4497-B7C2-1C1FA63FB234}" srcOrd="0" destOrd="0" presId="urn:microsoft.com/office/officeart/2008/layout/VerticalCurvedList"/>
    <dgm:cxn modelId="{3B778225-B4CE-412F-898C-0C853DF0AFD0}" type="presParOf" srcId="{CD630DF3-26C1-411C-8752-B17BB307DAAB}" destId="{F5872EF3-1FB8-4093-B3C6-5185940EFF57}" srcOrd="1" destOrd="0" presId="urn:microsoft.com/office/officeart/2008/layout/VerticalCurvedList"/>
    <dgm:cxn modelId="{7C4AB9C0-4B9E-4C9F-9B4F-BAB899726AA1}" type="presParOf" srcId="{CD630DF3-26C1-411C-8752-B17BB307DAAB}" destId="{65FA5458-1D6F-4DED-96FB-01EA1B736937}" srcOrd="2" destOrd="0" presId="urn:microsoft.com/office/officeart/2008/layout/VerticalCurvedList"/>
    <dgm:cxn modelId="{61DA025E-EBA7-4715-8760-BA6AAD59D632}" type="presParOf" srcId="{CD630DF3-26C1-411C-8752-B17BB307DAAB}" destId="{F399C13D-3B7B-4AEB-A5DF-9B7751421F48}" srcOrd="3" destOrd="0" presId="urn:microsoft.com/office/officeart/2008/layout/VerticalCurvedList"/>
    <dgm:cxn modelId="{4CF5F921-9673-4A36-81F9-B17946EC3D59}" type="presParOf" srcId="{F1E01023-932E-4487-9EEF-6D286D2E2868}" destId="{8D302588-9596-44EA-AA10-A19B1D84FFB2}" srcOrd="1" destOrd="0" presId="urn:microsoft.com/office/officeart/2008/layout/VerticalCurvedList"/>
    <dgm:cxn modelId="{7AA62360-F0B6-415D-8361-2A8CAF95732D}" type="presParOf" srcId="{F1E01023-932E-4487-9EEF-6D286D2E2868}" destId="{2FA42573-DED7-4CE9-B306-7E8660784992}" srcOrd="2" destOrd="0" presId="urn:microsoft.com/office/officeart/2008/layout/VerticalCurvedList"/>
    <dgm:cxn modelId="{AD23FFAE-83F5-44AB-B380-066682B29CDF}" type="presParOf" srcId="{2FA42573-DED7-4CE9-B306-7E8660784992}" destId="{FB15FBD5-7697-43E1-9BEC-08D3F977AA25}" srcOrd="0" destOrd="0" presId="urn:microsoft.com/office/officeart/2008/layout/VerticalCurvedList"/>
    <dgm:cxn modelId="{0A36C73E-F54A-4ED9-AACB-448703F9B142}" type="presParOf" srcId="{F1E01023-932E-4487-9EEF-6D286D2E2868}" destId="{2DE65613-AA98-4510-B3D8-1AFC88297BBB}" srcOrd="3" destOrd="0" presId="urn:microsoft.com/office/officeart/2008/layout/VerticalCurvedList"/>
    <dgm:cxn modelId="{428994D5-BC0B-4AE8-B321-DA262F75CEF2}" type="presParOf" srcId="{F1E01023-932E-4487-9EEF-6D286D2E2868}" destId="{B2D2A1C3-25E7-4D27-9B3F-703C9038FB11}" srcOrd="4" destOrd="0" presId="urn:microsoft.com/office/officeart/2008/layout/VerticalCurvedList"/>
    <dgm:cxn modelId="{ED073957-09FD-427F-8C91-30A8FEDF1742}" type="presParOf" srcId="{B2D2A1C3-25E7-4D27-9B3F-703C9038FB11}" destId="{419D6136-A43D-492A-ABCC-3E403BBC6BAC}" srcOrd="0" destOrd="0" presId="urn:microsoft.com/office/officeart/2008/layout/VerticalCurvedList"/>
    <dgm:cxn modelId="{B4433013-C18D-48EA-A79B-27CC91163232}" type="presParOf" srcId="{F1E01023-932E-4487-9EEF-6D286D2E2868}" destId="{39209771-7B8B-4879-9A69-40A3EF6B0AEB}" srcOrd="5" destOrd="0" presId="urn:microsoft.com/office/officeart/2008/layout/VerticalCurvedList"/>
    <dgm:cxn modelId="{D90F7C8F-E2EE-411B-B5E0-14B137864CCA}" type="presParOf" srcId="{F1E01023-932E-4487-9EEF-6D286D2E2868}" destId="{5BEA848C-C930-43E1-9239-05DC2D77F681}" srcOrd="6" destOrd="0" presId="urn:microsoft.com/office/officeart/2008/layout/VerticalCurvedList"/>
    <dgm:cxn modelId="{B4FF191D-FA20-431E-91EE-4AD34A5351F4}" type="presParOf" srcId="{5BEA848C-C930-43E1-9239-05DC2D77F681}" destId="{C0599CA4-7D73-4028-9380-0587F8BB0689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C625BAF-5572-4202-8291-4486DD5A5D63}" type="doc">
      <dgm:prSet loTypeId="urn:microsoft.com/office/officeart/2005/8/layout/hList1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CDDFFE39-4842-48DE-8BCB-0FB0F097655E}">
      <dgm:prSet phldrT="[Text]"/>
      <dgm:spPr>
        <a:xfrm>
          <a:off x="2821433" y="218771"/>
          <a:ext cx="2471335" cy="867742"/>
        </a:xfrm>
        <a:prstGeom prst="rect">
          <a:avLst/>
        </a:prstGeom>
        <a:solidFill>
          <a:srgbClr val="960000"/>
        </a:solidFill>
        <a:ln w="10795" cap="flat" cmpd="sng" algn="ctr">
          <a:solidFill>
            <a:srgbClr val="960000"/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US" dirty="0">
              <a:solidFill>
                <a:srgbClr val="FFFFFF"/>
              </a:solidFill>
              <a:latin typeface="Calibri" panose="020F0502020204030204"/>
              <a:ea typeface="+mn-ea"/>
              <a:cs typeface="+mn-cs"/>
            </a:rPr>
            <a:t>Red Team Operations</a:t>
          </a:r>
        </a:p>
      </dgm:t>
    </dgm:pt>
    <dgm:pt modelId="{6FD030E2-BA6D-41DA-A10A-B2E3A591B9E7}" type="parTrans" cxnId="{E81B5A4B-6BF7-42C5-BCFB-2B1764BE0619}">
      <dgm:prSet/>
      <dgm:spPr/>
      <dgm:t>
        <a:bodyPr/>
        <a:lstStyle/>
        <a:p>
          <a:endParaRPr lang="en-US"/>
        </a:p>
      </dgm:t>
    </dgm:pt>
    <dgm:pt modelId="{516410ED-A371-4AE6-99AD-68E9352EEB10}" type="sibTrans" cxnId="{E81B5A4B-6BF7-42C5-BCFB-2B1764BE0619}">
      <dgm:prSet/>
      <dgm:spPr/>
      <dgm:t>
        <a:bodyPr/>
        <a:lstStyle/>
        <a:p>
          <a:endParaRPr lang="en-US"/>
        </a:p>
      </dgm:t>
    </dgm:pt>
    <dgm:pt modelId="{85BA72CE-608D-4D9A-BA76-4227F36E4692}">
      <dgm:prSet phldrT="[Text]" custT="1"/>
      <dgm:spPr>
        <a:xfrm>
          <a:off x="2821433" y="1086513"/>
          <a:ext cx="2471335" cy="4113382"/>
        </a:xfrm>
        <a:solidFill>
          <a:srgbClr val="612066">
            <a:tint val="40000"/>
            <a:alpha val="90000"/>
            <a:hueOff val="975390"/>
            <a:satOff val="7503"/>
            <a:lumOff val="982"/>
            <a:alphaOff val="0"/>
          </a:srgbClr>
        </a:solidFill>
        <a:ln w="10795" cap="flat" cmpd="sng" algn="ctr">
          <a:solidFill>
            <a:srgbClr val="612066">
              <a:tint val="40000"/>
              <a:alpha val="90000"/>
              <a:hueOff val="975390"/>
              <a:satOff val="7503"/>
              <a:lumOff val="982"/>
              <a:alphaOff val="0"/>
            </a:srgbClr>
          </a:solidFill>
          <a:prstDash val="solid"/>
        </a:ln>
        <a:effectLst/>
      </dgm:spPr>
      <dgm:t>
        <a:bodyPr/>
        <a:lstStyle/>
        <a:p>
          <a:pPr>
            <a:buChar char="•"/>
          </a:pPr>
          <a:r>
            <a:rPr lang="en-US" sz="2000" dirty="0">
              <a:solidFill>
                <a:srgbClr val="3A3B3C">
                  <a:hueOff val="0"/>
                  <a:satOff val="0"/>
                  <a:lumOff val="0"/>
                  <a:alphaOff val="0"/>
                </a:srgbClr>
              </a:solidFill>
              <a:latin typeface="Calibri" panose="020F0502020204030204"/>
              <a:ea typeface="+mn-ea"/>
              <a:cs typeface="+mn-cs"/>
            </a:rPr>
            <a:t>Transparent attack simulations</a:t>
          </a:r>
        </a:p>
      </dgm:t>
    </dgm:pt>
    <dgm:pt modelId="{5AD4D27F-8969-4603-9993-53534F052F2D}" type="parTrans" cxnId="{089D0392-2B2C-43B9-98F8-35C99050A8C3}">
      <dgm:prSet/>
      <dgm:spPr/>
      <dgm:t>
        <a:bodyPr/>
        <a:lstStyle/>
        <a:p>
          <a:endParaRPr lang="en-US"/>
        </a:p>
      </dgm:t>
    </dgm:pt>
    <dgm:pt modelId="{DEE42C51-56CE-4719-BC11-5B86C732BEF3}" type="sibTrans" cxnId="{089D0392-2B2C-43B9-98F8-35C99050A8C3}">
      <dgm:prSet/>
      <dgm:spPr/>
      <dgm:t>
        <a:bodyPr/>
        <a:lstStyle/>
        <a:p>
          <a:endParaRPr lang="en-US"/>
        </a:p>
      </dgm:t>
    </dgm:pt>
    <dgm:pt modelId="{F248FC38-3FE1-4DEA-90EE-309045BEB64D}">
      <dgm:prSet phldrT="[Text]"/>
      <dgm:spPr>
        <a:xfrm>
          <a:off x="8456079" y="218771"/>
          <a:ext cx="2471335" cy="867742"/>
        </a:xfrm>
        <a:prstGeom prst="rect">
          <a:avLst/>
        </a:prstGeom>
        <a:solidFill>
          <a:srgbClr val="612066">
            <a:hueOff val="1850215"/>
            <a:satOff val="47755"/>
            <a:lumOff val="7844"/>
            <a:alphaOff val="0"/>
          </a:srgbClr>
        </a:solidFill>
        <a:ln w="10795" cap="flat" cmpd="sng" algn="ctr">
          <a:noFill/>
          <a:prstDash val="solid"/>
        </a:ln>
        <a:effectLst/>
      </dgm:spPr>
      <dgm:t>
        <a:bodyPr/>
        <a:lstStyle/>
        <a:p>
          <a:pPr>
            <a:buNone/>
          </a:pPr>
          <a:r>
            <a:rPr lang="en-US" dirty="0">
              <a:solidFill>
                <a:srgbClr val="FFFFFF"/>
              </a:solidFill>
              <a:latin typeface="Calibri" panose="020F0502020204030204"/>
              <a:ea typeface="+mn-ea"/>
              <a:cs typeface="+mn-cs"/>
            </a:rPr>
            <a:t>Knowledge Sharing</a:t>
          </a:r>
        </a:p>
      </dgm:t>
    </dgm:pt>
    <dgm:pt modelId="{95F64DC7-D3B1-4735-B975-7AFD975E31A6}" type="parTrans" cxnId="{FA2812C6-AF69-4175-B1E8-F741C5F9D391}">
      <dgm:prSet/>
      <dgm:spPr/>
      <dgm:t>
        <a:bodyPr/>
        <a:lstStyle/>
        <a:p>
          <a:endParaRPr lang="en-US"/>
        </a:p>
      </dgm:t>
    </dgm:pt>
    <dgm:pt modelId="{BAC62D08-2D8D-409B-AD80-C12492D453CF}" type="sibTrans" cxnId="{FA2812C6-AF69-4175-B1E8-F741C5F9D391}">
      <dgm:prSet/>
      <dgm:spPr/>
      <dgm:t>
        <a:bodyPr/>
        <a:lstStyle/>
        <a:p>
          <a:endParaRPr lang="en-US"/>
        </a:p>
      </dgm:t>
    </dgm:pt>
    <dgm:pt modelId="{59552AE1-6BF4-450A-A2FB-E1EFE1C9BD04}">
      <dgm:prSet phldrT="[Text]" custT="1"/>
      <dgm:spPr>
        <a:xfrm>
          <a:off x="2821433" y="1086513"/>
          <a:ext cx="2471335" cy="4113382"/>
        </a:xfrm>
        <a:solidFill>
          <a:srgbClr val="612066">
            <a:tint val="40000"/>
            <a:alpha val="90000"/>
            <a:hueOff val="975390"/>
            <a:satOff val="7503"/>
            <a:lumOff val="982"/>
            <a:alphaOff val="0"/>
          </a:srgbClr>
        </a:solidFill>
        <a:ln w="10795" cap="flat" cmpd="sng" algn="ctr">
          <a:solidFill>
            <a:srgbClr val="612066">
              <a:tint val="40000"/>
              <a:alpha val="90000"/>
              <a:hueOff val="975390"/>
              <a:satOff val="7503"/>
              <a:lumOff val="982"/>
              <a:alphaOff val="0"/>
            </a:srgbClr>
          </a:solidFill>
          <a:prstDash val="solid"/>
        </a:ln>
        <a:effectLst/>
      </dgm:spPr>
      <dgm:t>
        <a:bodyPr/>
        <a:lstStyle/>
        <a:p>
          <a:pPr>
            <a:buChar char="•"/>
          </a:pPr>
          <a:r>
            <a:rPr lang="en-US" sz="2000" dirty="0">
              <a:solidFill>
                <a:srgbClr val="3A3B3C">
                  <a:hueOff val="0"/>
                  <a:satOff val="0"/>
                  <a:lumOff val="0"/>
                  <a:alphaOff val="0"/>
                </a:srgbClr>
              </a:solidFill>
              <a:latin typeface="Calibri" panose="020F0502020204030204"/>
              <a:ea typeface="+mn-ea"/>
              <a:cs typeface="+mn-cs"/>
            </a:rPr>
            <a:t>Tests technical and procedural controls</a:t>
          </a:r>
        </a:p>
      </dgm:t>
    </dgm:pt>
    <dgm:pt modelId="{0C20B9CD-A0FB-4C3F-9D40-B46BA88F7217}" type="parTrans" cxnId="{66C08C6E-C107-433D-8001-DFFABC95B18A}">
      <dgm:prSet/>
      <dgm:spPr/>
      <dgm:t>
        <a:bodyPr/>
        <a:lstStyle/>
        <a:p>
          <a:endParaRPr lang="en-US"/>
        </a:p>
      </dgm:t>
    </dgm:pt>
    <dgm:pt modelId="{479701E0-CA51-4029-BD70-8A13EE40E3A9}" type="sibTrans" cxnId="{66C08C6E-C107-433D-8001-DFFABC95B18A}">
      <dgm:prSet/>
      <dgm:spPr/>
      <dgm:t>
        <a:bodyPr/>
        <a:lstStyle/>
        <a:p>
          <a:endParaRPr lang="en-US"/>
        </a:p>
      </dgm:t>
    </dgm:pt>
    <dgm:pt modelId="{4DD35705-3553-4CD3-AD19-36467316B97A}">
      <dgm:prSet phldrT="[Text]" custT="1"/>
      <dgm:spPr>
        <a:xfrm>
          <a:off x="8460189" y="1086513"/>
          <a:ext cx="2471335" cy="4113382"/>
        </a:xfrm>
        <a:prstGeom prst="rect">
          <a:avLst/>
        </a:prstGeom>
        <a:solidFill>
          <a:srgbClr val="612066">
            <a:tint val="40000"/>
            <a:alpha val="90000"/>
            <a:hueOff val="2926170"/>
            <a:satOff val="22509"/>
            <a:lumOff val="2947"/>
            <a:alphaOff val="0"/>
          </a:srgbClr>
        </a:solidFill>
        <a:ln w="10795" cap="flat" cmpd="sng" algn="ctr">
          <a:noFill/>
          <a:prstDash val="solid"/>
        </a:ln>
        <a:effectLst/>
      </dgm:spPr>
      <dgm:t>
        <a:bodyPr/>
        <a:lstStyle/>
        <a:p>
          <a:pPr>
            <a:buChar char="•"/>
          </a:pPr>
          <a:r>
            <a:rPr lang="en-US" sz="2000" dirty="0">
              <a:solidFill>
                <a:srgbClr val="3A3B3C"/>
              </a:solidFill>
              <a:latin typeface="Calibri" panose="020F0502020204030204"/>
              <a:ea typeface="+mn-ea"/>
              <a:cs typeface="+mn-cs"/>
            </a:rPr>
            <a:t>Lunch and learns</a:t>
          </a:r>
        </a:p>
      </dgm:t>
    </dgm:pt>
    <dgm:pt modelId="{AA63143A-4AD7-483B-BAB9-2988D13F32F4}" type="parTrans" cxnId="{9FE53FE8-2C77-404E-8182-BB10DA44CD2A}">
      <dgm:prSet/>
      <dgm:spPr/>
      <dgm:t>
        <a:bodyPr/>
        <a:lstStyle/>
        <a:p>
          <a:endParaRPr lang="en-US"/>
        </a:p>
      </dgm:t>
    </dgm:pt>
    <dgm:pt modelId="{255BE25F-02F8-4606-A522-35E4EEE62209}" type="sibTrans" cxnId="{9FE53FE8-2C77-404E-8182-BB10DA44CD2A}">
      <dgm:prSet/>
      <dgm:spPr/>
      <dgm:t>
        <a:bodyPr/>
        <a:lstStyle/>
        <a:p>
          <a:endParaRPr lang="en-US"/>
        </a:p>
      </dgm:t>
    </dgm:pt>
    <dgm:pt modelId="{777F0B10-0B84-43A3-A108-22A73BD4DBAA}">
      <dgm:prSet phldrT="[Text]" custT="1"/>
      <dgm:spPr>
        <a:xfrm>
          <a:off x="8460189" y="1086513"/>
          <a:ext cx="2471335" cy="4113382"/>
        </a:xfrm>
        <a:prstGeom prst="rect">
          <a:avLst/>
        </a:prstGeom>
        <a:solidFill>
          <a:srgbClr val="612066">
            <a:tint val="40000"/>
            <a:alpha val="90000"/>
            <a:hueOff val="2926170"/>
            <a:satOff val="22509"/>
            <a:lumOff val="2947"/>
            <a:alphaOff val="0"/>
          </a:srgbClr>
        </a:solidFill>
        <a:ln w="10795" cap="flat" cmpd="sng" algn="ctr">
          <a:noFill/>
          <a:prstDash val="solid"/>
        </a:ln>
        <a:effectLst/>
      </dgm:spPr>
      <dgm:t>
        <a:bodyPr/>
        <a:lstStyle/>
        <a:p>
          <a:pPr>
            <a:buChar char="•"/>
          </a:pPr>
          <a:endParaRPr lang="en-US" sz="2000" dirty="0">
            <a:solidFill>
              <a:srgbClr val="3A3B3C"/>
            </a:solidFill>
            <a:latin typeface="Calibri" panose="020F0502020204030204"/>
            <a:ea typeface="+mn-ea"/>
            <a:cs typeface="+mn-cs"/>
          </a:endParaRPr>
        </a:p>
      </dgm:t>
    </dgm:pt>
    <dgm:pt modelId="{2EF0C17B-E8B3-4310-969B-2C38F82ABFB9}" type="parTrans" cxnId="{7F1B3B5E-BCAB-49D6-8EB0-2B3507AB4B89}">
      <dgm:prSet/>
      <dgm:spPr/>
      <dgm:t>
        <a:bodyPr/>
        <a:lstStyle/>
        <a:p>
          <a:endParaRPr lang="en-US"/>
        </a:p>
      </dgm:t>
    </dgm:pt>
    <dgm:pt modelId="{AEC0F2F1-AA1C-4877-9998-006D812DA842}" type="sibTrans" cxnId="{7F1B3B5E-BCAB-49D6-8EB0-2B3507AB4B89}">
      <dgm:prSet/>
      <dgm:spPr/>
      <dgm:t>
        <a:bodyPr/>
        <a:lstStyle/>
        <a:p>
          <a:endParaRPr lang="en-US"/>
        </a:p>
      </dgm:t>
    </dgm:pt>
    <dgm:pt modelId="{884A8EB8-4A57-4D71-880C-1DF8D8AD6BF0}">
      <dgm:prSet phldrT="[Text]" custT="1"/>
      <dgm:spPr>
        <a:xfrm>
          <a:off x="8460189" y="1086513"/>
          <a:ext cx="2471335" cy="4113382"/>
        </a:xfrm>
        <a:prstGeom prst="rect">
          <a:avLst/>
        </a:prstGeom>
        <a:solidFill>
          <a:srgbClr val="612066">
            <a:tint val="40000"/>
            <a:alpha val="90000"/>
            <a:hueOff val="2926170"/>
            <a:satOff val="22509"/>
            <a:lumOff val="2947"/>
            <a:alphaOff val="0"/>
          </a:srgbClr>
        </a:solidFill>
        <a:ln w="10795" cap="flat" cmpd="sng" algn="ctr">
          <a:noFill/>
          <a:prstDash val="solid"/>
        </a:ln>
        <a:effectLst/>
      </dgm:spPr>
      <dgm:t>
        <a:bodyPr/>
        <a:lstStyle/>
        <a:p>
          <a:pPr>
            <a:buChar char="•"/>
          </a:pPr>
          <a:r>
            <a:rPr lang="en-US" sz="2000" dirty="0">
              <a:solidFill>
                <a:srgbClr val="3A3B3C"/>
              </a:solidFill>
              <a:latin typeface="Calibri" panose="020F0502020204030204"/>
              <a:ea typeface="+mn-ea"/>
              <a:cs typeface="+mn-cs"/>
            </a:rPr>
            <a:t>Offensive-minded input into other topics like remediation or architecture review</a:t>
          </a:r>
        </a:p>
      </dgm:t>
    </dgm:pt>
    <dgm:pt modelId="{C3292AE2-8967-4988-8885-91CDE6536A09}" type="parTrans" cxnId="{E77F10AC-C578-4EE0-8226-9070203A2002}">
      <dgm:prSet/>
      <dgm:spPr/>
      <dgm:t>
        <a:bodyPr/>
        <a:lstStyle/>
        <a:p>
          <a:endParaRPr lang="en-US"/>
        </a:p>
      </dgm:t>
    </dgm:pt>
    <dgm:pt modelId="{9FC076A3-AF06-43BB-9983-8709E89710EE}" type="sibTrans" cxnId="{E77F10AC-C578-4EE0-8226-9070203A2002}">
      <dgm:prSet/>
      <dgm:spPr/>
      <dgm:t>
        <a:bodyPr/>
        <a:lstStyle/>
        <a:p>
          <a:endParaRPr lang="en-US"/>
        </a:p>
      </dgm:t>
    </dgm:pt>
    <dgm:pt modelId="{87B0FC7B-B196-45D7-B9FC-3F50F8E9D0C0}">
      <dgm:prSet phldrT="[Text]" custT="1"/>
      <dgm:spPr>
        <a:xfrm>
          <a:off x="2821433" y="1086513"/>
          <a:ext cx="2471335" cy="4113382"/>
        </a:xfrm>
        <a:solidFill>
          <a:srgbClr val="612066">
            <a:tint val="40000"/>
            <a:alpha val="90000"/>
            <a:hueOff val="975390"/>
            <a:satOff val="7503"/>
            <a:lumOff val="982"/>
            <a:alphaOff val="0"/>
          </a:srgbClr>
        </a:solidFill>
        <a:ln w="10795" cap="flat" cmpd="sng" algn="ctr">
          <a:solidFill>
            <a:srgbClr val="612066">
              <a:tint val="40000"/>
              <a:alpha val="90000"/>
              <a:hueOff val="975390"/>
              <a:satOff val="7503"/>
              <a:lumOff val="982"/>
              <a:alphaOff val="0"/>
            </a:srgbClr>
          </a:solidFill>
          <a:prstDash val="solid"/>
        </a:ln>
        <a:effectLst/>
      </dgm:spPr>
      <dgm:t>
        <a:bodyPr/>
        <a:lstStyle/>
        <a:p>
          <a:pPr>
            <a:buChar char="•"/>
          </a:pPr>
          <a:endParaRPr lang="en-US" sz="2000" dirty="0">
            <a:solidFill>
              <a:srgbClr val="3A3B3C">
                <a:hueOff val="0"/>
                <a:satOff val="0"/>
                <a:lumOff val="0"/>
                <a:alphaOff val="0"/>
              </a:srgbClr>
            </a:solidFill>
            <a:latin typeface="Calibri" panose="020F0502020204030204"/>
            <a:ea typeface="+mn-ea"/>
            <a:cs typeface="+mn-cs"/>
          </a:endParaRPr>
        </a:p>
      </dgm:t>
    </dgm:pt>
    <dgm:pt modelId="{7393B559-7C3F-4252-8C82-23BE94965F93}" type="parTrans" cxnId="{EC199AC4-8C6C-46ED-9533-2CCD9F1E9AFC}">
      <dgm:prSet/>
      <dgm:spPr/>
      <dgm:t>
        <a:bodyPr/>
        <a:lstStyle/>
        <a:p>
          <a:endParaRPr lang="en-US"/>
        </a:p>
      </dgm:t>
    </dgm:pt>
    <dgm:pt modelId="{AA1A4A1C-27AF-49A7-AEE4-0EDBA49EAA6E}" type="sibTrans" cxnId="{EC199AC4-8C6C-46ED-9533-2CCD9F1E9AFC}">
      <dgm:prSet/>
      <dgm:spPr/>
      <dgm:t>
        <a:bodyPr/>
        <a:lstStyle/>
        <a:p>
          <a:endParaRPr lang="en-US"/>
        </a:p>
      </dgm:t>
    </dgm:pt>
    <dgm:pt modelId="{7A5D64D6-1933-4AF6-9B2F-739E9C07C385}">
      <dgm:prSet phldrT="[Text]" custT="1"/>
      <dgm:spPr>
        <a:xfrm>
          <a:off x="2821433" y="218771"/>
          <a:ext cx="2471335" cy="867742"/>
        </a:xfrm>
        <a:solidFill>
          <a:srgbClr val="C4B8C2"/>
        </a:solidFill>
        <a:ln w="10795" cap="flat" cmpd="sng" algn="ctr">
          <a:noFill/>
          <a:prstDash val="solid"/>
        </a:ln>
        <a:effectLst/>
      </dgm:spPr>
      <dgm:t>
        <a:bodyPr/>
        <a:lstStyle/>
        <a:p>
          <a:pPr>
            <a:buChar char="•"/>
          </a:pPr>
          <a:r>
            <a:rPr lang="en-US" sz="2000" dirty="0">
              <a:solidFill>
                <a:srgbClr val="3A3B3C">
                  <a:hueOff val="0"/>
                  <a:satOff val="0"/>
                  <a:lumOff val="0"/>
                  <a:alphaOff val="0"/>
                </a:srgbClr>
              </a:solidFill>
              <a:latin typeface="Calibri" panose="020F0502020204030204"/>
              <a:ea typeface="+mn-ea"/>
              <a:cs typeface="+mn-cs"/>
            </a:rPr>
            <a:t>Opaque attack simulations</a:t>
          </a:r>
        </a:p>
      </dgm:t>
    </dgm:pt>
    <dgm:pt modelId="{7F46FFF4-47C7-42FF-BE05-102754E3E946}" type="parTrans" cxnId="{2E7EEE6C-5EA0-4A17-A377-AFD08DB031C3}">
      <dgm:prSet/>
      <dgm:spPr/>
      <dgm:t>
        <a:bodyPr/>
        <a:lstStyle/>
        <a:p>
          <a:endParaRPr lang="en-US"/>
        </a:p>
      </dgm:t>
    </dgm:pt>
    <dgm:pt modelId="{E04D7A75-17DF-46E7-9060-4EBDD2D0696A}" type="sibTrans" cxnId="{2E7EEE6C-5EA0-4A17-A377-AFD08DB031C3}">
      <dgm:prSet/>
      <dgm:spPr/>
      <dgm:t>
        <a:bodyPr/>
        <a:lstStyle/>
        <a:p>
          <a:endParaRPr lang="en-US"/>
        </a:p>
      </dgm:t>
    </dgm:pt>
    <dgm:pt modelId="{3313B8D6-F46D-46DB-9D2C-78920ACB6D1F}">
      <dgm:prSet phldrT="[Text]" custT="1"/>
      <dgm:spPr>
        <a:xfrm>
          <a:off x="2821433" y="218771"/>
          <a:ext cx="2471335" cy="867742"/>
        </a:xfrm>
        <a:solidFill>
          <a:srgbClr val="C4B8C2"/>
        </a:solidFill>
        <a:ln w="10795" cap="flat" cmpd="sng" algn="ctr">
          <a:noFill/>
          <a:prstDash val="solid"/>
        </a:ln>
        <a:effectLst/>
      </dgm:spPr>
      <dgm:t>
        <a:bodyPr/>
        <a:lstStyle/>
        <a:p>
          <a:pPr>
            <a:buChar char="•"/>
          </a:pPr>
          <a:endParaRPr lang="en-US" sz="2000" dirty="0">
            <a:solidFill>
              <a:srgbClr val="3A3B3C">
                <a:hueOff val="0"/>
                <a:satOff val="0"/>
                <a:lumOff val="0"/>
                <a:alphaOff val="0"/>
              </a:srgbClr>
            </a:solidFill>
            <a:latin typeface="Calibri" panose="020F0502020204030204"/>
            <a:ea typeface="+mn-ea"/>
            <a:cs typeface="+mn-cs"/>
          </a:endParaRPr>
        </a:p>
      </dgm:t>
    </dgm:pt>
    <dgm:pt modelId="{5E715CFC-EA18-47A2-9EF5-CAE77EC4FD42}" type="parTrans" cxnId="{41232543-D218-4E2A-8B42-F9892002DAE5}">
      <dgm:prSet/>
      <dgm:spPr/>
      <dgm:t>
        <a:bodyPr/>
        <a:lstStyle/>
        <a:p>
          <a:endParaRPr lang="en-US"/>
        </a:p>
      </dgm:t>
    </dgm:pt>
    <dgm:pt modelId="{7B407B56-FAA7-4572-975C-7850C345A777}" type="sibTrans" cxnId="{41232543-D218-4E2A-8B42-F9892002DAE5}">
      <dgm:prSet/>
      <dgm:spPr/>
      <dgm:t>
        <a:bodyPr/>
        <a:lstStyle/>
        <a:p>
          <a:endParaRPr lang="en-US"/>
        </a:p>
      </dgm:t>
    </dgm:pt>
    <dgm:pt modelId="{3FB9A109-5632-4F7E-A8F5-DE55AC21FE0A}">
      <dgm:prSet phldrT="[Text]" custT="1"/>
      <dgm:spPr>
        <a:xfrm>
          <a:off x="2821433" y="218771"/>
          <a:ext cx="2471335" cy="867742"/>
        </a:xfrm>
        <a:solidFill>
          <a:srgbClr val="C4B8C2"/>
        </a:solidFill>
        <a:ln w="10795" cap="flat" cmpd="sng" algn="ctr">
          <a:noFill/>
          <a:prstDash val="solid"/>
        </a:ln>
        <a:effectLst/>
      </dgm:spPr>
      <dgm:t>
        <a:bodyPr/>
        <a:lstStyle/>
        <a:p>
          <a:pPr>
            <a:buChar char="•"/>
          </a:pPr>
          <a:r>
            <a:rPr lang="en-US" sz="2000" dirty="0">
              <a:solidFill>
                <a:srgbClr val="3A3B3C">
                  <a:hueOff val="0"/>
                  <a:satOff val="0"/>
                  <a:lumOff val="0"/>
                  <a:alphaOff val="0"/>
                </a:srgbClr>
              </a:solidFill>
              <a:latin typeface="Calibri" panose="020F0502020204030204"/>
              <a:ea typeface="+mn-ea"/>
              <a:cs typeface="+mn-cs"/>
            </a:rPr>
            <a:t>Collaboration with defenders after the engagement</a:t>
          </a:r>
        </a:p>
      </dgm:t>
    </dgm:pt>
    <dgm:pt modelId="{FDDC4848-569F-4251-9718-600AB2A95DD4}" type="parTrans" cxnId="{B82806DD-B4F0-4723-8D8A-CEDF3AE84BC1}">
      <dgm:prSet/>
      <dgm:spPr/>
      <dgm:t>
        <a:bodyPr/>
        <a:lstStyle/>
        <a:p>
          <a:endParaRPr lang="en-US"/>
        </a:p>
      </dgm:t>
    </dgm:pt>
    <dgm:pt modelId="{6F7A773E-9A86-4EBF-9C28-BA93E4924D6B}" type="sibTrans" cxnId="{B82806DD-B4F0-4723-8D8A-CEDF3AE84BC1}">
      <dgm:prSet/>
      <dgm:spPr/>
      <dgm:t>
        <a:bodyPr/>
        <a:lstStyle/>
        <a:p>
          <a:endParaRPr lang="en-US"/>
        </a:p>
      </dgm:t>
    </dgm:pt>
    <dgm:pt modelId="{6A9D74C9-B0A3-4B74-A896-EF29E9472A44}">
      <dgm:prSet phldrT="[Text]" custT="1"/>
      <dgm:spPr>
        <a:xfrm>
          <a:off x="2821433" y="218771"/>
          <a:ext cx="2471335" cy="867742"/>
        </a:xfrm>
        <a:solidFill>
          <a:srgbClr val="C4B8C2"/>
        </a:solidFill>
        <a:ln w="10795" cap="flat" cmpd="sng" algn="ctr">
          <a:noFill/>
          <a:prstDash val="solid"/>
        </a:ln>
        <a:effectLst/>
      </dgm:spPr>
      <dgm:t>
        <a:bodyPr/>
        <a:lstStyle/>
        <a:p>
          <a:pPr>
            <a:buChar char="•"/>
          </a:pPr>
          <a:endParaRPr lang="en-US" sz="2000" dirty="0">
            <a:solidFill>
              <a:srgbClr val="3A3B3C">
                <a:hueOff val="0"/>
                <a:satOff val="0"/>
                <a:lumOff val="0"/>
                <a:alphaOff val="0"/>
              </a:srgbClr>
            </a:solidFill>
            <a:latin typeface="Calibri" panose="020F0502020204030204"/>
            <a:ea typeface="+mn-ea"/>
            <a:cs typeface="+mn-cs"/>
          </a:endParaRPr>
        </a:p>
      </dgm:t>
    </dgm:pt>
    <dgm:pt modelId="{6B4B1459-AD2D-4623-AF66-EEBCC5D6A307}" type="parTrans" cxnId="{0733A20F-F7D9-4160-BF69-CFBDF5E9FB7D}">
      <dgm:prSet/>
      <dgm:spPr/>
      <dgm:t>
        <a:bodyPr/>
        <a:lstStyle/>
        <a:p>
          <a:endParaRPr lang="en-US"/>
        </a:p>
      </dgm:t>
    </dgm:pt>
    <dgm:pt modelId="{098A891A-8776-4806-9ED4-E5F3B306A3AD}" type="sibTrans" cxnId="{0733A20F-F7D9-4160-BF69-CFBDF5E9FB7D}">
      <dgm:prSet/>
      <dgm:spPr/>
      <dgm:t>
        <a:bodyPr/>
        <a:lstStyle/>
        <a:p>
          <a:endParaRPr lang="en-US"/>
        </a:p>
      </dgm:t>
    </dgm:pt>
    <dgm:pt modelId="{F72AD484-5CF7-496A-84E0-2690BF4B87A1}">
      <dgm:prSet phldrT="[Text]" custT="1"/>
      <dgm:spPr>
        <a:xfrm>
          <a:off x="2821433" y="218771"/>
          <a:ext cx="2471335" cy="867742"/>
        </a:xfrm>
        <a:solidFill>
          <a:srgbClr val="C4B8C2"/>
        </a:solidFill>
        <a:ln w="10795" cap="flat" cmpd="sng" algn="ctr">
          <a:noFill/>
          <a:prstDash val="solid"/>
        </a:ln>
        <a:effectLst/>
      </dgm:spPr>
      <dgm:t>
        <a:bodyPr/>
        <a:lstStyle/>
        <a:p>
          <a:pPr>
            <a:buChar char="•"/>
          </a:pPr>
          <a:r>
            <a:rPr lang="en-US" sz="2000" dirty="0">
              <a:solidFill>
                <a:srgbClr val="3A3B3C">
                  <a:hueOff val="0"/>
                  <a:satOff val="0"/>
                  <a:lumOff val="0"/>
                  <a:alphaOff val="0"/>
                </a:srgbClr>
              </a:solidFill>
              <a:latin typeface="Calibri" panose="020F0502020204030204"/>
              <a:ea typeface="+mn-ea"/>
              <a:cs typeface="+mn-cs"/>
            </a:rPr>
            <a:t>Tests defenses (technical and people) as an attacker would find them</a:t>
          </a:r>
        </a:p>
      </dgm:t>
    </dgm:pt>
    <dgm:pt modelId="{B79A17F0-F100-4A85-ABDC-0A07E293C551}" type="parTrans" cxnId="{27431A6C-6EF4-4B38-B0D6-FB632E5FB1C0}">
      <dgm:prSet/>
      <dgm:spPr/>
      <dgm:t>
        <a:bodyPr/>
        <a:lstStyle/>
        <a:p>
          <a:endParaRPr lang="en-US"/>
        </a:p>
      </dgm:t>
    </dgm:pt>
    <dgm:pt modelId="{2ACC1326-6041-4B06-848E-D51F44657B70}" type="sibTrans" cxnId="{27431A6C-6EF4-4B38-B0D6-FB632E5FB1C0}">
      <dgm:prSet/>
      <dgm:spPr/>
      <dgm:t>
        <a:bodyPr/>
        <a:lstStyle/>
        <a:p>
          <a:endParaRPr lang="en-US"/>
        </a:p>
      </dgm:t>
    </dgm:pt>
    <dgm:pt modelId="{0A8612C1-31EF-421A-812B-C4744483D10F}">
      <dgm:prSet phldrT="[Text]"/>
      <dgm:spPr>
        <a:xfrm>
          <a:off x="2821433" y="218771"/>
          <a:ext cx="2471335" cy="867742"/>
        </a:xfrm>
        <a:solidFill>
          <a:srgbClr val="612066">
            <a:hueOff val="616738"/>
            <a:satOff val="15918"/>
            <a:lumOff val="2615"/>
            <a:alphaOff val="0"/>
          </a:srgbClr>
        </a:solidFill>
        <a:ln w="10795" cap="flat" cmpd="sng" algn="ctr">
          <a:solidFill>
            <a:srgbClr val="612066">
              <a:hueOff val="616738"/>
              <a:satOff val="15918"/>
              <a:lumOff val="2615"/>
              <a:alphaOff val="0"/>
            </a:srgb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US" dirty="0">
              <a:solidFill>
                <a:srgbClr val="FFFFFF"/>
              </a:solidFill>
              <a:latin typeface="Calibri" panose="020F0502020204030204"/>
              <a:ea typeface="+mn-ea"/>
              <a:cs typeface="+mn-cs"/>
            </a:rPr>
            <a:t>Purple Team Operations</a:t>
          </a:r>
        </a:p>
      </dgm:t>
    </dgm:pt>
    <dgm:pt modelId="{66AC0CE9-65FF-47BF-A4F3-726ECE1A0272}" type="parTrans" cxnId="{537F75CF-0B32-44E1-A804-8DCBF353D230}">
      <dgm:prSet/>
      <dgm:spPr/>
      <dgm:t>
        <a:bodyPr/>
        <a:lstStyle/>
        <a:p>
          <a:endParaRPr lang="en-US"/>
        </a:p>
      </dgm:t>
    </dgm:pt>
    <dgm:pt modelId="{345DEA35-9932-4506-8D19-DDCD5C73723E}" type="sibTrans" cxnId="{537F75CF-0B32-44E1-A804-8DCBF353D230}">
      <dgm:prSet/>
      <dgm:spPr/>
      <dgm:t>
        <a:bodyPr/>
        <a:lstStyle/>
        <a:p>
          <a:endParaRPr lang="en-US"/>
        </a:p>
      </dgm:t>
    </dgm:pt>
    <dgm:pt modelId="{2ED20760-9C15-4AAC-AEBA-1883065DB442}">
      <dgm:prSet phldrT="[Text]" custT="1"/>
      <dgm:spPr>
        <a:xfrm>
          <a:off x="2821433" y="1086513"/>
          <a:ext cx="2471335" cy="4113382"/>
        </a:xfrm>
        <a:solidFill>
          <a:srgbClr val="612066">
            <a:tint val="40000"/>
            <a:alpha val="90000"/>
            <a:hueOff val="975390"/>
            <a:satOff val="7503"/>
            <a:lumOff val="982"/>
            <a:alphaOff val="0"/>
          </a:srgbClr>
        </a:solidFill>
        <a:ln w="10795" cap="flat" cmpd="sng" algn="ctr">
          <a:solidFill>
            <a:srgbClr val="612066">
              <a:tint val="40000"/>
              <a:alpha val="90000"/>
              <a:hueOff val="975390"/>
              <a:satOff val="7503"/>
              <a:lumOff val="982"/>
              <a:alphaOff val="0"/>
            </a:srgbClr>
          </a:solidFill>
          <a:prstDash val="solid"/>
        </a:ln>
        <a:effectLst/>
      </dgm:spPr>
      <dgm:t>
        <a:bodyPr/>
        <a:lstStyle/>
        <a:p>
          <a:pPr>
            <a:buChar char="•"/>
          </a:pPr>
          <a:r>
            <a:rPr lang="en-US" sz="2000" dirty="0">
              <a:solidFill>
                <a:srgbClr val="3A3B3C">
                  <a:hueOff val="0"/>
                  <a:satOff val="0"/>
                  <a:lumOff val="0"/>
                  <a:alphaOff val="0"/>
                </a:srgbClr>
              </a:solidFill>
              <a:latin typeface="Calibri" panose="020F0502020204030204"/>
              <a:ea typeface="+mn-ea"/>
              <a:cs typeface="+mn-cs"/>
            </a:rPr>
            <a:t>Real-time collaboration with defenders</a:t>
          </a:r>
        </a:p>
      </dgm:t>
    </dgm:pt>
    <dgm:pt modelId="{C3B70651-2788-4B96-A476-BA3E3F844044}" type="parTrans" cxnId="{4AFC3C5C-DA3A-4CC4-BEA1-C5FDA26ED5AB}">
      <dgm:prSet/>
      <dgm:spPr/>
      <dgm:t>
        <a:bodyPr/>
        <a:lstStyle/>
        <a:p>
          <a:endParaRPr lang="en-US"/>
        </a:p>
      </dgm:t>
    </dgm:pt>
    <dgm:pt modelId="{F428721D-6544-4728-9099-ACED94E8439E}" type="sibTrans" cxnId="{4AFC3C5C-DA3A-4CC4-BEA1-C5FDA26ED5AB}">
      <dgm:prSet/>
      <dgm:spPr/>
      <dgm:t>
        <a:bodyPr/>
        <a:lstStyle/>
        <a:p>
          <a:endParaRPr lang="en-US"/>
        </a:p>
      </dgm:t>
    </dgm:pt>
    <dgm:pt modelId="{DF24D375-9B7F-46E8-93EF-6708022E5EAF}">
      <dgm:prSet phldrT="[Text]" custT="1"/>
      <dgm:spPr>
        <a:xfrm>
          <a:off x="2821433" y="1086513"/>
          <a:ext cx="2471335" cy="4113382"/>
        </a:xfrm>
        <a:solidFill>
          <a:srgbClr val="612066">
            <a:tint val="40000"/>
            <a:alpha val="90000"/>
            <a:hueOff val="975390"/>
            <a:satOff val="7503"/>
            <a:lumOff val="982"/>
            <a:alphaOff val="0"/>
          </a:srgbClr>
        </a:solidFill>
        <a:ln w="10795" cap="flat" cmpd="sng" algn="ctr">
          <a:solidFill>
            <a:srgbClr val="612066">
              <a:tint val="40000"/>
              <a:alpha val="90000"/>
              <a:hueOff val="975390"/>
              <a:satOff val="7503"/>
              <a:lumOff val="982"/>
              <a:alphaOff val="0"/>
            </a:srgbClr>
          </a:solidFill>
          <a:prstDash val="solid"/>
        </a:ln>
        <a:effectLst/>
      </dgm:spPr>
      <dgm:t>
        <a:bodyPr/>
        <a:lstStyle/>
        <a:p>
          <a:pPr>
            <a:buChar char="•"/>
          </a:pPr>
          <a:endParaRPr lang="en-US" sz="2000" dirty="0">
            <a:solidFill>
              <a:srgbClr val="3A3B3C">
                <a:hueOff val="0"/>
                <a:satOff val="0"/>
                <a:lumOff val="0"/>
                <a:alphaOff val="0"/>
              </a:srgbClr>
            </a:solidFill>
            <a:latin typeface="Calibri" panose="020F0502020204030204"/>
            <a:ea typeface="+mn-ea"/>
            <a:cs typeface="+mn-cs"/>
          </a:endParaRPr>
        </a:p>
      </dgm:t>
    </dgm:pt>
    <dgm:pt modelId="{914993D9-3A63-4657-B020-9DD71E4E02BB}" type="parTrans" cxnId="{86FC7211-6793-49B0-AA35-CC2E0336B42C}">
      <dgm:prSet/>
      <dgm:spPr/>
      <dgm:t>
        <a:bodyPr/>
        <a:lstStyle/>
        <a:p>
          <a:endParaRPr lang="en-US"/>
        </a:p>
      </dgm:t>
    </dgm:pt>
    <dgm:pt modelId="{3645FEFC-DF8B-4F79-9E23-F5ED0BBC6900}" type="sibTrans" cxnId="{86FC7211-6793-49B0-AA35-CC2E0336B42C}">
      <dgm:prSet/>
      <dgm:spPr/>
      <dgm:t>
        <a:bodyPr/>
        <a:lstStyle/>
        <a:p>
          <a:endParaRPr lang="en-US"/>
        </a:p>
      </dgm:t>
    </dgm:pt>
    <dgm:pt modelId="{5DCC75CC-EDC2-4D26-A0A0-44148196DC86}">
      <dgm:prSet phldrT="[Text]" custT="1"/>
      <dgm:spPr>
        <a:xfrm>
          <a:off x="8460189" y="1086513"/>
          <a:ext cx="2471335" cy="4113382"/>
        </a:xfrm>
        <a:solidFill>
          <a:srgbClr val="612066">
            <a:tint val="40000"/>
            <a:alpha val="90000"/>
            <a:hueOff val="2926170"/>
            <a:satOff val="22509"/>
            <a:lumOff val="2947"/>
            <a:alphaOff val="0"/>
          </a:srgbClr>
        </a:solidFill>
        <a:ln w="10795" cap="flat" cmpd="sng" algn="ctr">
          <a:noFill/>
          <a:prstDash val="solid"/>
        </a:ln>
        <a:effectLst/>
      </dgm:spPr>
      <dgm:t>
        <a:bodyPr/>
        <a:lstStyle/>
        <a:p>
          <a:pPr>
            <a:buChar char="•"/>
          </a:pPr>
          <a:r>
            <a:rPr lang="en-US" sz="2000" dirty="0">
              <a:solidFill>
                <a:srgbClr val="3A3B3C"/>
              </a:solidFill>
              <a:latin typeface="Calibri" panose="020F0502020204030204"/>
              <a:ea typeface="+mn-ea"/>
              <a:cs typeface="+mn-cs"/>
            </a:rPr>
            <a:t>Open-Source Contributions</a:t>
          </a:r>
        </a:p>
      </dgm:t>
    </dgm:pt>
    <dgm:pt modelId="{EBEC8409-3167-441E-9164-33DD27F32A03}" type="parTrans" cxnId="{7A9B8D99-2C6D-4176-801E-224E23A5AE68}">
      <dgm:prSet/>
      <dgm:spPr/>
      <dgm:t>
        <a:bodyPr/>
        <a:lstStyle/>
        <a:p>
          <a:endParaRPr lang="en-US"/>
        </a:p>
      </dgm:t>
    </dgm:pt>
    <dgm:pt modelId="{23BDD59B-23D2-4BEB-ABA3-24CF4A0C428D}" type="sibTrans" cxnId="{7A9B8D99-2C6D-4176-801E-224E23A5AE68}">
      <dgm:prSet/>
      <dgm:spPr/>
      <dgm:t>
        <a:bodyPr/>
        <a:lstStyle/>
        <a:p>
          <a:endParaRPr lang="en-US"/>
        </a:p>
      </dgm:t>
    </dgm:pt>
    <dgm:pt modelId="{E9B6E9C0-01DF-40EE-AD18-33EA59BD038F}">
      <dgm:prSet phldrT="[Text]" custT="1"/>
      <dgm:spPr>
        <a:xfrm>
          <a:off x="8460189" y="1086513"/>
          <a:ext cx="2471335" cy="4113382"/>
        </a:xfrm>
        <a:solidFill>
          <a:srgbClr val="612066">
            <a:tint val="40000"/>
            <a:alpha val="90000"/>
            <a:hueOff val="2926170"/>
            <a:satOff val="22509"/>
            <a:lumOff val="2947"/>
            <a:alphaOff val="0"/>
          </a:srgbClr>
        </a:solidFill>
        <a:ln w="10795" cap="flat" cmpd="sng" algn="ctr">
          <a:noFill/>
          <a:prstDash val="solid"/>
        </a:ln>
        <a:effectLst/>
      </dgm:spPr>
      <dgm:t>
        <a:bodyPr/>
        <a:lstStyle/>
        <a:p>
          <a:pPr>
            <a:buChar char="•"/>
          </a:pPr>
          <a:endParaRPr lang="en-US" sz="2000" dirty="0">
            <a:solidFill>
              <a:srgbClr val="3A3B3C"/>
            </a:solidFill>
            <a:latin typeface="Calibri" panose="020F0502020204030204"/>
            <a:ea typeface="+mn-ea"/>
            <a:cs typeface="+mn-cs"/>
          </a:endParaRPr>
        </a:p>
      </dgm:t>
    </dgm:pt>
    <dgm:pt modelId="{DB4C487A-71AA-47CB-B038-ABEEF36B969B}" type="parTrans" cxnId="{79918C58-ABBC-434B-A55D-368A06B715EE}">
      <dgm:prSet/>
      <dgm:spPr/>
      <dgm:t>
        <a:bodyPr/>
        <a:lstStyle/>
        <a:p>
          <a:endParaRPr lang="en-US"/>
        </a:p>
      </dgm:t>
    </dgm:pt>
    <dgm:pt modelId="{2227F716-A6E5-4CE9-936B-55AD7A316FB7}" type="sibTrans" cxnId="{79918C58-ABBC-434B-A55D-368A06B715EE}">
      <dgm:prSet/>
      <dgm:spPr/>
      <dgm:t>
        <a:bodyPr/>
        <a:lstStyle/>
        <a:p>
          <a:endParaRPr lang="en-US"/>
        </a:p>
      </dgm:t>
    </dgm:pt>
    <dgm:pt modelId="{45FE7722-73C2-4D47-9AC5-D17F3E4F8702}" type="pres">
      <dgm:prSet presAssocID="{CC625BAF-5572-4202-8291-4486DD5A5D63}" presName="Name0" presStyleCnt="0">
        <dgm:presLayoutVars>
          <dgm:dir/>
          <dgm:animLvl val="lvl"/>
          <dgm:resizeHandles val="exact"/>
        </dgm:presLayoutVars>
      </dgm:prSet>
      <dgm:spPr/>
    </dgm:pt>
    <dgm:pt modelId="{EDE39FE4-FDE6-42AD-998C-160069851ADB}" type="pres">
      <dgm:prSet presAssocID="{CDDFFE39-4842-48DE-8BCB-0FB0F097655E}" presName="composite" presStyleCnt="0"/>
      <dgm:spPr/>
    </dgm:pt>
    <dgm:pt modelId="{65DAED2C-51E5-4164-8AC1-852A4E43AB9F}" type="pres">
      <dgm:prSet presAssocID="{CDDFFE39-4842-48DE-8BCB-0FB0F097655E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466F45CE-88D6-4938-B8C1-F7649342ED10}" type="pres">
      <dgm:prSet presAssocID="{CDDFFE39-4842-48DE-8BCB-0FB0F097655E}" presName="desTx" presStyleLbl="alignAccFollowNode1" presStyleIdx="0" presStyleCnt="3">
        <dgm:presLayoutVars>
          <dgm:bulletEnabled val="1"/>
        </dgm:presLayoutVars>
      </dgm:prSet>
      <dgm:spPr>
        <a:prstGeom prst="rect">
          <a:avLst/>
        </a:prstGeom>
      </dgm:spPr>
    </dgm:pt>
    <dgm:pt modelId="{4336070C-8AD2-4A55-9261-C980093E3FE8}" type="pres">
      <dgm:prSet presAssocID="{516410ED-A371-4AE6-99AD-68E9352EEB10}" presName="space" presStyleCnt="0"/>
      <dgm:spPr/>
    </dgm:pt>
    <dgm:pt modelId="{80A1A144-996D-458B-9319-BC001F7DDA09}" type="pres">
      <dgm:prSet presAssocID="{0A8612C1-31EF-421A-812B-C4744483D10F}" presName="composite" presStyleCnt="0"/>
      <dgm:spPr/>
    </dgm:pt>
    <dgm:pt modelId="{7B8FC738-77C3-42BB-A9EE-55DF4DA9C626}" type="pres">
      <dgm:prSet presAssocID="{0A8612C1-31EF-421A-812B-C4744483D10F}" presName="parTx" presStyleLbl="alignNode1" presStyleIdx="1" presStyleCnt="3">
        <dgm:presLayoutVars>
          <dgm:chMax val="0"/>
          <dgm:chPref val="0"/>
          <dgm:bulletEnabled val="1"/>
        </dgm:presLayoutVars>
      </dgm:prSet>
      <dgm:spPr>
        <a:prstGeom prst="rect">
          <a:avLst/>
        </a:prstGeom>
      </dgm:spPr>
    </dgm:pt>
    <dgm:pt modelId="{67FF1162-5814-4DB8-9D78-8AD3F2E755E0}" type="pres">
      <dgm:prSet presAssocID="{0A8612C1-31EF-421A-812B-C4744483D10F}" presName="desTx" presStyleLbl="alignAccFollowNode1" presStyleIdx="1" presStyleCnt="3">
        <dgm:presLayoutVars>
          <dgm:bulletEnabled val="1"/>
        </dgm:presLayoutVars>
      </dgm:prSet>
      <dgm:spPr>
        <a:prstGeom prst="rect">
          <a:avLst/>
        </a:prstGeom>
      </dgm:spPr>
    </dgm:pt>
    <dgm:pt modelId="{E0AC2B02-C821-49AC-8D38-13FC33DC9452}" type="pres">
      <dgm:prSet presAssocID="{345DEA35-9932-4506-8D19-DDCD5C73723E}" presName="space" presStyleCnt="0"/>
      <dgm:spPr/>
    </dgm:pt>
    <dgm:pt modelId="{478B12E2-C94D-492C-BC63-3957BAA149FD}" type="pres">
      <dgm:prSet presAssocID="{F248FC38-3FE1-4DEA-90EE-309045BEB64D}" presName="composite" presStyleCnt="0"/>
      <dgm:spPr/>
    </dgm:pt>
    <dgm:pt modelId="{B024E53C-855D-4EB7-84DC-30913FC6FD08}" type="pres">
      <dgm:prSet presAssocID="{F248FC38-3FE1-4DEA-90EE-309045BEB64D}" presName="parTx" presStyleLbl="alignNode1" presStyleIdx="2" presStyleCnt="3" custScaleX="99896" custLinFactNeighborX="155">
        <dgm:presLayoutVars>
          <dgm:chMax val="0"/>
          <dgm:chPref val="0"/>
          <dgm:bulletEnabled val="1"/>
        </dgm:presLayoutVars>
      </dgm:prSet>
      <dgm:spPr/>
    </dgm:pt>
    <dgm:pt modelId="{A10F7B0F-DA34-45F2-A2DB-EA81D348DEEA}" type="pres">
      <dgm:prSet presAssocID="{F248FC38-3FE1-4DEA-90EE-309045BEB64D}" presName="desTx" presStyleLbl="alignAccFollowNode1" presStyleIdx="2" presStyleCnt="3" custScaleX="100000" custLinFactNeighborX="103">
        <dgm:presLayoutVars>
          <dgm:bulletEnabled val="1"/>
        </dgm:presLayoutVars>
      </dgm:prSet>
      <dgm:spPr>
        <a:prstGeom prst="rect">
          <a:avLst/>
        </a:prstGeom>
      </dgm:spPr>
    </dgm:pt>
  </dgm:ptLst>
  <dgm:cxnLst>
    <dgm:cxn modelId="{8B8CFE09-9894-4001-9814-434F580886EE}" type="presOf" srcId="{59552AE1-6BF4-450A-A2FB-E1EFE1C9BD04}" destId="{67FF1162-5814-4DB8-9D78-8AD3F2E755E0}" srcOrd="0" destOrd="4" presId="urn:microsoft.com/office/officeart/2005/8/layout/hList1"/>
    <dgm:cxn modelId="{0733A20F-F7D9-4160-BF69-CFBDF5E9FB7D}" srcId="{CDDFFE39-4842-48DE-8BCB-0FB0F097655E}" destId="{6A9D74C9-B0A3-4B74-A896-EF29E9472A44}" srcOrd="3" destOrd="0" parTransId="{6B4B1459-AD2D-4623-AF66-EEBCC5D6A307}" sibTransId="{098A891A-8776-4806-9ED4-E5F3B306A3AD}"/>
    <dgm:cxn modelId="{A3679010-A7DE-418E-B0DA-24E43FA34959}" type="presOf" srcId="{777F0B10-0B84-43A3-A108-22A73BD4DBAA}" destId="{A10F7B0F-DA34-45F2-A2DB-EA81D348DEEA}" srcOrd="0" destOrd="1" presId="urn:microsoft.com/office/officeart/2005/8/layout/hList1"/>
    <dgm:cxn modelId="{86FC7211-6793-49B0-AA35-CC2E0336B42C}" srcId="{0A8612C1-31EF-421A-812B-C4744483D10F}" destId="{DF24D375-9B7F-46E8-93EF-6708022E5EAF}" srcOrd="1" destOrd="0" parTransId="{914993D9-3A63-4657-B020-9DD71E4E02BB}" sibTransId="{3645FEFC-DF8B-4F79-9E23-F5ED0BBC6900}"/>
    <dgm:cxn modelId="{9341D917-1926-4AD3-A292-96C94A4C09FC}" type="presOf" srcId="{DF24D375-9B7F-46E8-93EF-6708022E5EAF}" destId="{67FF1162-5814-4DB8-9D78-8AD3F2E755E0}" srcOrd="0" destOrd="1" presId="urn:microsoft.com/office/officeart/2005/8/layout/hList1"/>
    <dgm:cxn modelId="{2E976518-1A53-42B7-9D9E-889DD99DD3E0}" type="presOf" srcId="{CDDFFE39-4842-48DE-8BCB-0FB0F097655E}" destId="{65DAED2C-51E5-4164-8AC1-852A4E43AB9F}" srcOrd="0" destOrd="0" presId="urn:microsoft.com/office/officeart/2005/8/layout/hList1"/>
    <dgm:cxn modelId="{BB2F8A18-2FF9-47A8-BB3C-3D8A6589E74A}" type="presOf" srcId="{6A9D74C9-B0A3-4B74-A896-EF29E9472A44}" destId="{466F45CE-88D6-4938-B8C1-F7649342ED10}" srcOrd="0" destOrd="3" presId="urn:microsoft.com/office/officeart/2005/8/layout/hList1"/>
    <dgm:cxn modelId="{70C0C62C-DBA9-4D8C-B2A6-07E615135516}" type="presOf" srcId="{2ED20760-9C15-4AAC-AEBA-1883065DB442}" destId="{67FF1162-5814-4DB8-9D78-8AD3F2E755E0}" srcOrd="0" destOrd="2" presId="urn:microsoft.com/office/officeart/2005/8/layout/hList1"/>
    <dgm:cxn modelId="{43FFDE32-D656-4A5A-A516-B67637314FAC}" type="presOf" srcId="{85BA72CE-608D-4D9A-BA76-4227F36E4692}" destId="{67FF1162-5814-4DB8-9D78-8AD3F2E755E0}" srcOrd="0" destOrd="0" presId="urn:microsoft.com/office/officeart/2005/8/layout/hList1"/>
    <dgm:cxn modelId="{570D4334-C2DE-40F5-B5A1-AD8AAFBF76A2}" type="presOf" srcId="{87B0FC7B-B196-45D7-B9FC-3F50F8E9D0C0}" destId="{67FF1162-5814-4DB8-9D78-8AD3F2E755E0}" srcOrd="0" destOrd="3" presId="urn:microsoft.com/office/officeart/2005/8/layout/hList1"/>
    <dgm:cxn modelId="{3C370C37-71B6-4BD6-B53C-A92DF62509B8}" type="presOf" srcId="{7A5D64D6-1933-4AF6-9B2F-739E9C07C385}" destId="{466F45CE-88D6-4938-B8C1-F7649342ED10}" srcOrd="0" destOrd="0" presId="urn:microsoft.com/office/officeart/2005/8/layout/hList1"/>
    <dgm:cxn modelId="{54198339-68FD-4823-BB44-4AC3489B2F62}" type="presOf" srcId="{F72AD484-5CF7-496A-84E0-2690BF4B87A1}" destId="{466F45CE-88D6-4938-B8C1-F7649342ED10}" srcOrd="0" destOrd="4" presId="urn:microsoft.com/office/officeart/2005/8/layout/hList1"/>
    <dgm:cxn modelId="{D451FC3F-0C42-4395-9F50-1A444CA8EBC5}" type="presOf" srcId="{0A8612C1-31EF-421A-812B-C4744483D10F}" destId="{7B8FC738-77C3-42BB-A9EE-55DF4DA9C626}" srcOrd="0" destOrd="0" presId="urn:microsoft.com/office/officeart/2005/8/layout/hList1"/>
    <dgm:cxn modelId="{4AFC3C5C-DA3A-4CC4-BEA1-C5FDA26ED5AB}" srcId="{0A8612C1-31EF-421A-812B-C4744483D10F}" destId="{2ED20760-9C15-4AAC-AEBA-1883065DB442}" srcOrd="2" destOrd="0" parTransId="{C3B70651-2788-4B96-A476-BA3E3F844044}" sibTransId="{F428721D-6544-4728-9099-ACED94E8439E}"/>
    <dgm:cxn modelId="{7F1B3B5E-BCAB-49D6-8EB0-2B3507AB4B89}" srcId="{F248FC38-3FE1-4DEA-90EE-309045BEB64D}" destId="{777F0B10-0B84-43A3-A108-22A73BD4DBAA}" srcOrd="1" destOrd="0" parTransId="{2EF0C17B-E8B3-4310-969B-2C38F82ABFB9}" sibTransId="{AEC0F2F1-AA1C-4877-9998-006D812DA842}"/>
    <dgm:cxn modelId="{41232543-D218-4E2A-8B42-F9892002DAE5}" srcId="{CDDFFE39-4842-48DE-8BCB-0FB0F097655E}" destId="{3313B8D6-F46D-46DB-9D2C-78920ACB6D1F}" srcOrd="1" destOrd="0" parTransId="{5E715CFC-EA18-47A2-9EF5-CAE77EC4FD42}" sibTransId="{7B407B56-FAA7-4572-975C-7850C345A777}"/>
    <dgm:cxn modelId="{E81B5A4B-6BF7-42C5-BCFB-2B1764BE0619}" srcId="{CC625BAF-5572-4202-8291-4486DD5A5D63}" destId="{CDDFFE39-4842-48DE-8BCB-0FB0F097655E}" srcOrd="0" destOrd="0" parTransId="{6FD030E2-BA6D-41DA-A10A-B2E3A591B9E7}" sibTransId="{516410ED-A371-4AE6-99AD-68E9352EEB10}"/>
    <dgm:cxn modelId="{27431A6C-6EF4-4B38-B0D6-FB632E5FB1C0}" srcId="{CDDFFE39-4842-48DE-8BCB-0FB0F097655E}" destId="{F72AD484-5CF7-496A-84E0-2690BF4B87A1}" srcOrd="4" destOrd="0" parTransId="{B79A17F0-F100-4A85-ABDC-0A07E293C551}" sibTransId="{2ACC1326-6041-4B06-848E-D51F44657B70}"/>
    <dgm:cxn modelId="{2E7EEE6C-5EA0-4A17-A377-AFD08DB031C3}" srcId="{CDDFFE39-4842-48DE-8BCB-0FB0F097655E}" destId="{7A5D64D6-1933-4AF6-9B2F-739E9C07C385}" srcOrd="0" destOrd="0" parTransId="{7F46FFF4-47C7-42FF-BE05-102754E3E946}" sibTransId="{E04D7A75-17DF-46E7-9060-4EBDD2D0696A}"/>
    <dgm:cxn modelId="{66C08C6E-C107-433D-8001-DFFABC95B18A}" srcId="{0A8612C1-31EF-421A-812B-C4744483D10F}" destId="{59552AE1-6BF4-450A-A2FB-E1EFE1C9BD04}" srcOrd="4" destOrd="0" parTransId="{0C20B9CD-A0FB-4C3F-9D40-B46BA88F7217}" sibTransId="{479701E0-CA51-4029-BD70-8A13EE40E3A9}"/>
    <dgm:cxn modelId="{0B4F8952-51E2-4DC5-9C1B-2FC5DC171502}" type="presOf" srcId="{884A8EB8-4A57-4D71-880C-1DF8D8AD6BF0}" destId="{A10F7B0F-DA34-45F2-A2DB-EA81D348DEEA}" srcOrd="0" destOrd="2" presId="urn:microsoft.com/office/officeart/2005/8/layout/hList1"/>
    <dgm:cxn modelId="{F8A9D252-A30D-46D3-A643-DF2A6DBBD0C2}" type="presOf" srcId="{F248FC38-3FE1-4DEA-90EE-309045BEB64D}" destId="{B024E53C-855D-4EB7-84DC-30913FC6FD08}" srcOrd="0" destOrd="0" presId="urn:microsoft.com/office/officeart/2005/8/layout/hList1"/>
    <dgm:cxn modelId="{1CD15678-EB5E-435C-A244-0E0C8A2E0010}" type="presOf" srcId="{3313B8D6-F46D-46DB-9D2C-78920ACB6D1F}" destId="{466F45CE-88D6-4938-B8C1-F7649342ED10}" srcOrd="0" destOrd="1" presId="urn:microsoft.com/office/officeart/2005/8/layout/hList1"/>
    <dgm:cxn modelId="{79918C58-ABBC-434B-A55D-368A06B715EE}" srcId="{F248FC38-3FE1-4DEA-90EE-309045BEB64D}" destId="{E9B6E9C0-01DF-40EE-AD18-33EA59BD038F}" srcOrd="3" destOrd="0" parTransId="{DB4C487A-71AA-47CB-B038-ABEEF36B969B}" sibTransId="{2227F716-A6E5-4CE9-936B-55AD7A316FB7}"/>
    <dgm:cxn modelId="{4C0A0059-756D-4ECA-87D9-1A3DEA7945AA}" type="presOf" srcId="{3FB9A109-5632-4F7E-A8F5-DE55AC21FE0A}" destId="{466F45CE-88D6-4938-B8C1-F7649342ED10}" srcOrd="0" destOrd="2" presId="urn:microsoft.com/office/officeart/2005/8/layout/hList1"/>
    <dgm:cxn modelId="{089D0392-2B2C-43B9-98F8-35C99050A8C3}" srcId="{0A8612C1-31EF-421A-812B-C4744483D10F}" destId="{85BA72CE-608D-4D9A-BA76-4227F36E4692}" srcOrd="0" destOrd="0" parTransId="{5AD4D27F-8969-4603-9993-53534F052F2D}" sibTransId="{DEE42C51-56CE-4719-BC11-5B86C732BEF3}"/>
    <dgm:cxn modelId="{DD23CA93-A1DE-4B72-A3C1-DF188E68370D}" type="presOf" srcId="{5DCC75CC-EDC2-4D26-A0A0-44148196DC86}" destId="{A10F7B0F-DA34-45F2-A2DB-EA81D348DEEA}" srcOrd="0" destOrd="4" presId="urn:microsoft.com/office/officeart/2005/8/layout/hList1"/>
    <dgm:cxn modelId="{7A9B8D99-2C6D-4176-801E-224E23A5AE68}" srcId="{F248FC38-3FE1-4DEA-90EE-309045BEB64D}" destId="{5DCC75CC-EDC2-4D26-A0A0-44148196DC86}" srcOrd="4" destOrd="0" parTransId="{EBEC8409-3167-441E-9164-33DD27F32A03}" sibTransId="{23BDD59B-23D2-4BEB-ABA3-24CF4A0C428D}"/>
    <dgm:cxn modelId="{2C7C989C-DED8-47EE-B7D5-095C86724702}" type="presOf" srcId="{CC625BAF-5572-4202-8291-4486DD5A5D63}" destId="{45FE7722-73C2-4D47-9AC5-D17F3E4F8702}" srcOrd="0" destOrd="0" presId="urn:microsoft.com/office/officeart/2005/8/layout/hList1"/>
    <dgm:cxn modelId="{25D0F4AA-4DD6-4EE4-A839-9204BDEC6679}" type="presOf" srcId="{E9B6E9C0-01DF-40EE-AD18-33EA59BD038F}" destId="{A10F7B0F-DA34-45F2-A2DB-EA81D348DEEA}" srcOrd="0" destOrd="3" presId="urn:microsoft.com/office/officeart/2005/8/layout/hList1"/>
    <dgm:cxn modelId="{E77F10AC-C578-4EE0-8226-9070203A2002}" srcId="{F248FC38-3FE1-4DEA-90EE-309045BEB64D}" destId="{884A8EB8-4A57-4D71-880C-1DF8D8AD6BF0}" srcOrd="2" destOrd="0" parTransId="{C3292AE2-8967-4988-8885-91CDE6536A09}" sibTransId="{9FC076A3-AF06-43BB-9983-8709E89710EE}"/>
    <dgm:cxn modelId="{EC199AC4-8C6C-46ED-9533-2CCD9F1E9AFC}" srcId="{0A8612C1-31EF-421A-812B-C4744483D10F}" destId="{87B0FC7B-B196-45D7-B9FC-3F50F8E9D0C0}" srcOrd="3" destOrd="0" parTransId="{7393B559-7C3F-4252-8C82-23BE94965F93}" sibTransId="{AA1A4A1C-27AF-49A7-AEE4-0EDBA49EAA6E}"/>
    <dgm:cxn modelId="{FA2812C6-AF69-4175-B1E8-F741C5F9D391}" srcId="{CC625BAF-5572-4202-8291-4486DD5A5D63}" destId="{F248FC38-3FE1-4DEA-90EE-309045BEB64D}" srcOrd="2" destOrd="0" parTransId="{95F64DC7-D3B1-4735-B975-7AFD975E31A6}" sibTransId="{BAC62D08-2D8D-409B-AD80-C12492D453CF}"/>
    <dgm:cxn modelId="{537F75CF-0B32-44E1-A804-8DCBF353D230}" srcId="{CC625BAF-5572-4202-8291-4486DD5A5D63}" destId="{0A8612C1-31EF-421A-812B-C4744483D10F}" srcOrd="1" destOrd="0" parTransId="{66AC0CE9-65FF-47BF-A4F3-726ECE1A0272}" sibTransId="{345DEA35-9932-4506-8D19-DDCD5C73723E}"/>
    <dgm:cxn modelId="{A17DDDD7-79BB-473A-8455-3C63416218C1}" type="presOf" srcId="{4DD35705-3553-4CD3-AD19-36467316B97A}" destId="{A10F7B0F-DA34-45F2-A2DB-EA81D348DEEA}" srcOrd="0" destOrd="0" presId="urn:microsoft.com/office/officeart/2005/8/layout/hList1"/>
    <dgm:cxn modelId="{B82806DD-B4F0-4723-8D8A-CEDF3AE84BC1}" srcId="{CDDFFE39-4842-48DE-8BCB-0FB0F097655E}" destId="{3FB9A109-5632-4F7E-A8F5-DE55AC21FE0A}" srcOrd="2" destOrd="0" parTransId="{FDDC4848-569F-4251-9718-600AB2A95DD4}" sibTransId="{6F7A773E-9A86-4EBF-9C28-BA93E4924D6B}"/>
    <dgm:cxn modelId="{9FE53FE8-2C77-404E-8182-BB10DA44CD2A}" srcId="{F248FC38-3FE1-4DEA-90EE-309045BEB64D}" destId="{4DD35705-3553-4CD3-AD19-36467316B97A}" srcOrd="0" destOrd="0" parTransId="{AA63143A-4AD7-483B-BAB9-2988D13F32F4}" sibTransId="{255BE25F-02F8-4606-A522-35E4EEE62209}"/>
    <dgm:cxn modelId="{08244772-53D0-412F-B620-E26BC4785673}" type="presParOf" srcId="{45FE7722-73C2-4D47-9AC5-D17F3E4F8702}" destId="{EDE39FE4-FDE6-42AD-998C-160069851ADB}" srcOrd="0" destOrd="0" presId="urn:microsoft.com/office/officeart/2005/8/layout/hList1"/>
    <dgm:cxn modelId="{87F7017C-A824-4E83-9C64-C164FBE63831}" type="presParOf" srcId="{EDE39FE4-FDE6-42AD-998C-160069851ADB}" destId="{65DAED2C-51E5-4164-8AC1-852A4E43AB9F}" srcOrd="0" destOrd="0" presId="urn:microsoft.com/office/officeart/2005/8/layout/hList1"/>
    <dgm:cxn modelId="{BB3C978F-C5E3-4CED-A71E-ED07954EA251}" type="presParOf" srcId="{EDE39FE4-FDE6-42AD-998C-160069851ADB}" destId="{466F45CE-88D6-4938-B8C1-F7649342ED10}" srcOrd="1" destOrd="0" presId="urn:microsoft.com/office/officeart/2005/8/layout/hList1"/>
    <dgm:cxn modelId="{C35F9B13-D4CA-4EB4-90D4-9407E7FB6FCF}" type="presParOf" srcId="{45FE7722-73C2-4D47-9AC5-D17F3E4F8702}" destId="{4336070C-8AD2-4A55-9261-C980093E3FE8}" srcOrd="1" destOrd="0" presId="urn:microsoft.com/office/officeart/2005/8/layout/hList1"/>
    <dgm:cxn modelId="{425974C6-C13D-405C-846E-B036E7389541}" type="presParOf" srcId="{45FE7722-73C2-4D47-9AC5-D17F3E4F8702}" destId="{80A1A144-996D-458B-9319-BC001F7DDA09}" srcOrd="2" destOrd="0" presId="urn:microsoft.com/office/officeart/2005/8/layout/hList1"/>
    <dgm:cxn modelId="{45400B9D-4487-442F-A25F-E3E37C8B327A}" type="presParOf" srcId="{80A1A144-996D-458B-9319-BC001F7DDA09}" destId="{7B8FC738-77C3-42BB-A9EE-55DF4DA9C626}" srcOrd="0" destOrd="0" presId="urn:microsoft.com/office/officeart/2005/8/layout/hList1"/>
    <dgm:cxn modelId="{DC6D62FB-A228-4717-BFDF-2B58611FED27}" type="presParOf" srcId="{80A1A144-996D-458B-9319-BC001F7DDA09}" destId="{67FF1162-5814-4DB8-9D78-8AD3F2E755E0}" srcOrd="1" destOrd="0" presId="urn:microsoft.com/office/officeart/2005/8/layout/hList1"/>
    <dgm:cxn modelId="{FD9B2F2A-93C4-468A-9712-F3B195608ED3}" type="presParOf" srcId="{45FE7722-73C2-4D47-9AC5-D17F3E4F8702}" destId="{E0AC2B02-C821-49AC-8D38-13FC33DC9452}" srcOrd="3" destOrd="0" presId="urn:microsoft.com/office/officeart/2005/8/layout/hList1"/>
    <dgm:cxn modelId="{DED79D8C-314E-48A7-AAE3-E914D40EB948}" type="presParOf" srcId="{45FE7722-73C2-4D47-9AC5-D17F3E4F8702}" destId="{478B12E2-C94D-492C-BC63-3957BAA149FD}" srcOrd="4" destOrd="0" presId="urn:microsoft.com/office/officeart/2005/8/layout/hList1"/>
    <dgm:cxn modelId="{67480E87-CD4B-4876-9EE1-41897A03555C}" type="presParOf" srcId="{478B12E2-C94D-492C-BC63-3957BAA149FD}" destId="{B024E53C-855D-4EB7-84DC-30913FC6FD08}" srcOrd="0" destOrd="0" presId="urn:microsoft.com/office/officeart/2005/8/layout/hList1"/>
    <dgm:cxn modelId="{306E5B44-56B0-4AFD-BD9C-6045E19742F0}" type="presParOf" srcId="{478B12E2-C94D-492C-BC63-3957BAA149FD}" destId="{A10F7B0F-DA34-45F2-A2DB-EA81D348DEEA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5872EF3-1FB8-4093-B3C6-5185940EFF57}">
      <dsp:nvSpPr>
        <dsp:cNvPr id="0" name=""/>
        <dsp:cNvSpPr/>
      </dsp:nvSpPr>
      <dsp:spPr>
        <a:xfrm>
          <a:off x="-5168961" y="-647850"/>
          <a:ext cx="6155568" cy="6155568"/>
        </a:xfrm>
        <a:prstGeom prst="blockArc">
          <a:avLst>
            <a:gd name="adj1" fmla="val 18900000"/>
            <a:gd name="adj2" fmla="val 2700000"/>
            <a:gd name="adj3" fmla="val 351"/>
          </a:avLst>
        </a:pr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D302588-9596-44EA-AA10-A19B1D84FFB2}">
      <dsp:nvSpPr>
        <dsp:cNvPr id="0" name=""/>
        <dsp:cNvSpPr/>
      </dsp:nvSpPr>
      <dsp:spPr>
        <a:xfrm>
          <a:off x="634593" y="601133"/>
          <a:ext cx="2959912" cy="914400"/>
        </a:xfrm>
        <a:prstGeom prst="rect">
          <a:avLst/>
        </a:prstGeom>
        <a:solidFill>
          <a:srgbClr val="3194A1"/>
        </a:solidFill>
        <a:ln w="25400" cap="flat" cmpd="sng" algn="ctr">
          <a:solidFill>
            <a:scrgbClr r="0" g="0" b="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5805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latin typeface="Calibri" panose="020F0502020204030204"/>
              <a:ea typeface="+mn-ea"/>
              <a:cs typeface="+mn-cs"/>
            </a:rPr>
            <a:t>Threat Management</a:t>
          </a:r>
        </a:p>
      </dsp:txBody>
      <dsp:txXfrm>
        <a:off x="634593" y="601133"/>
        <a:ext cx="2959912" cy="914400"/>
      </dsp:txXfrm>
    </dsp:sp>
    <dsp:sp modelId="{FB15FBD5-7697-43E1-9BEC-08D3F977AA25}">
      <dsp:nvSpPr>
        <dsp:cNvPr id="0" name=""/>
        <dsp:cNvSpPr/>
      </dsp:nvSpPr>
      <dsp:spPr>
        <a:xfrm>
          <a:off x="63093" y="486833"/>
          <a:ext cx="1143000" cy="1143000"/>
        </a:xfrm>
        <a:prstGeom prst="ellipse">
          <a:avLst/>
        </a:prstGeom>
        <a:solidFill>
          <a:srgbClr val="3194A1"/>
        </a:solidFill>
        <a:ln w="254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DE65613-AA98-4510-B3D8-1AFC88297BBB}">
      <dsp:nvSpPr>
        <dsp:cNvPr id="0" name=""/>
        <dsp:cNvSpPr/>
      </dsp:nvSpPr>
      <dsp:spPr>
        <a:xfrm>
          <a:off x="966978" y="1972733"/>
          <a:ext cx="2627528" cy="914400"/>
        </a:xfrm>
        <a:prstGeom prst="rect">
          <a:avLst/>
        </a:prstGeom>
        <a:solidFill>
          <a:srgbClr val="3194A1"/>
        </a:solidFill>
        <a:ln w="25400" cap="flat" cmpd="sng" algn="ctr">
          <a:solidFill>
            <a:scrgbClr r="0" g="0" b="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5805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latin typeface="Calibri" panose="020F0502020204030204"/>
              <a:ea typeface="+mn-ea"/>
              <a:cs typeface="+mn-cs"/>
            </a:rPr>
            <a:t>SOC / IR</a:t>
          </a:r>
        </a:p>
      </dsp:txBody>
      <dsp:txXfrm>
        <a:off x="966978" y="1972733"/>
        <a:ext cx="2627528" cy="914400"/>
      </dsp:txXfrm>
    </dsp:sp>
    <dsp:sp modelId="{419D6136-A43D-492A-ABCC-3E403BBC6BAC}">
      <dsp:nvSpPr>
        <dsp:cNvPr id="0" name=""/>
        <dsp:cNvSpPr/>
      </dsp:nvSpPr>
      <dsp:spPr>
        <a:xfrm>
          <a:off x="395478" y="1858433"/>
          <a:ext cx="1143000" cy="1143000"/>
        </a:xfrm>
        <a:prstGeom prst="ellipse">
          <a:avLst/>
        </a:prstGeom>
        <a:solidFill>
          <a:srgbClr val="3194A1"/>
        </a:solidFill>
        <a:ln w="254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9209771-7B8B-4879-9A69-40A3EF6B0AEB}">
      <dsp:nvSpPr>
        <dsp:cNvPr id="0" name=""/>
        <dsp:cNvSpPr/>
      </dsp:nvSpPr>
      <dsp:spPr>
        <a:xfrm>
          <a:off x="634593" y="3344333"/>
          <a:ext cx="2959912" cy="914400"/>
        </a:xfrm>
        <a:prstGeom prst="rect">
          <a:avLst/>
        </a:prstGeom>
        <a:solidFill>
          <a:srgbClr val="3194A1"/>
        </a:solidFill>
        <a:ln w="25400" cap="flat" cmpd="sng" algn="ctr">
          <a:solidFill>
            <a:scrgbClr r="0" g="0" b="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5805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>
              <a:latin typeface="Calibri" panose="020F0502020204030204"/>
              <a:ea typeface="+mn-ea"/>
              <a:cs typeface="+mn-cs"/>
            </a:rPr>
            <a:t>Architecture, policy, other</a:t>
          </a:r>
          <a:endParaRPr lang="en-US" sz="2400" b="1" kern="1200" dirty="0">
            <a:latin typeface="Calibri" panose="020F0502020204030204"/>
            <a:ea typeface="+mn-ea"/>
            <a:cs typeface="+mn-cs"/>
          </a:endParaRPr>
        </a:p>
      </dsp:txBody>
      <dsp:txXfrm>
        <a:off x="634593" y="3344333"/>
        <a:ext cx="2959912" cy="914400"/>
      </dsp:txXfrm>
    </dsp:sp>
    <dsp:sp modelId="{C0599CA4-7D73-4028-9380-0587F8BB0689}">
      <dsp:nvSpPr>
        <dsp:cNvPr id="0" name=""/>
        <dsp:cNvSpPr/>
      </dsp:nvSpPr>
      <dsp:spPr>
        <a:xfrm>
          <a:off x="63093" y="3230033"/>
          <a:ext cx="1143000" cy="1143000"/>
        </a:xfrm>
        <a:prstGeom prst="ellipse">
          <a:avLst/>
        </a:prstGeom>
        <a:solidFill>
          <a:srgbClr val="3194A1"/>
        </a:solidFill>
        <a:ln w="254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DAED2C-51E5-4164-8AC1-852A4E43AB9F}">
      <dsp:nvSpPr>
        <dsp:cNvPr id="0" name=""/>
        <dsp:cNvSpPr/>
      </dsp:nvSpPr>
      <dsp:spPr>
        <a:xfrm>
          <a:off x="3595" y="776644"/>
          <a:ext cx="3505795" cy="1373450"/>
        </a:xfrm>
        <a:prstGeom prst="rect">
          <a:avLst/>
        </a:prstGeom>
        <a:solidFill>
          <a:srgbClr val="960000"/>
        </a:solidFill>
        <a:ln w="10795" cap="flat" cmpd="sng" algn="ctr">
          <a:solidFill>
            <a:srgbClr val="96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0256" tIns="154432" rIns="270256" bIns="154432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>
              <a:solidFill>
                <a:srgbClr val="FFFFFF"/>
              </a:solidFill>
              <a:latin typeface="Calibri" panose="020F0502020204030204"/>
              <a:ea typeface="+mn-ea"/>
              <a:cs typeface="+mn-cs"/>
            </a:rPr>
            <a:t>Red Team Operations</a:t>
          </a:r>
        </a:p>
      </dsp:txBody>
      <dsp:txXfrm>
        <a:off x="3595" y="776644"/>
        <a:ext cx="3505795" cy="1373450"/>
      </dsp:txXfrm>
    </dsp:sp>
    <dsp:sp modelId="{466F45CE-88D6-4938-B8C1-F7649342ED10}">
      <dsp:nvSpPr>
        <dsp:cNvPr id="0" name=""/>
        <dsp:cNvSpPr/>
      </dsp:nvSpPr>
      <dsp:spPr>
        <a:xfrm>
          <a:off x="3595" y="2150095"/>
          <a:ext cx="3505795" cy="2712059"/>
        </a:xfrm>
        <a:prstGeom prst="rect">
          <a:avLst/>
        </a:prstGeom>
        <a:solidFill>
          <a:srgbClr val="C4B8C2"/>
        </a:solidFill>
        <a:ln w="10795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>
              <a:solidFill>
                <a:srgbClr val="3A3B3C">
                  <a:hueOff val="0"/>
                  <a:satOff val="0"/>
                  <a:lumOff val="0"/>
                  <a:alphaOff val="0"/>
                </a:srgbClr>
              </a:solidFill>
              <a:latin typeface="Calibri" panose="020F0502020204030204"/>
              <a:ea typeface="+mn-ea"/>
              <a:cs typeface="+mn-cs"/>
            </a:rPr>
            <a:t>Opaque attack simulations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000" kern="1200" dirty="0">
            <a:solidFill>
              <a:srgbClr val="3A3B3C">
                <a:hueOff val="0"/>
                <a:satOff val="0"/>
                <a:lumOff val="0"/>
                <a:alphaOff val="0"/>
              </a:srgbClr>
            </a:solidFill>
            <a:latin typeface="Calibri" panose="020F0502020204030204"/>
            <a:ea typeface="+mn-ea"/>
            <a:cs typeface="+mn-cs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>
              <a:solidFill>
                <a:srgbClr val="3A3B3C">
                  <a:hueOff val="0"/>
                  <a:satOff val="0"/>
                  <a:lumOff val="0"/>
                  <a:alphaOff val="0"/>
                </a:srgbClr>
              </a:solidFill>
              <a:latin typeface="Calibri" panose="020F0502020204030204"/>
              <a:ea typeface="+mn-ea"/>
              <a:cs typeface="+mn-cs"/>
            </a:rPr>
            <a:t>Collaboration with defenders after the engagement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000" kern="1200" dirty="0">
            <a:solidFill>
              <a:srgbClr val="3A3B3C">
                <a:hueOff val="0"/>
                <a:satOff val="0"/>
                <a:lumOff val="0"/>
                <a:alphaOff val="0"/>
              </a:srgbClr>
            </a:solidFill>
            <a:latin typeface="Calibri" panose="020F0502020204030204"/>
            <a:ea typeface="+mn-ea"/>
            <a:cs typeface="+mn-cs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>
              <a:solidFill>
                <a:srgbClr val="3A3B3C">
                  <a:hueOff val="0"/>
                  <a:satOff val="0"/>
                  <a:lumOff val="0"/>
                  <a:alphaOff val="0"/>
                </a:srgbClr>
              </a:solidFill>
              <a:latin typeface="Calibri" panose="020F0502020204030204"/>
              <a:ea typeface="+mn-ea"/>
              <a:cs typeface="+mn-cs"/>
            </a:rPr>
            <a:t>Tests defenses (technical and people) as an attacker would find them</a:t>
          </a:r>
        </a:p>
      </dsp:txBody>
      <dsp:txXfrm>
        <a:off x="3595" y="2150095"/>
        <a:ext cx="3505795" cy="2712059"/>
      </dsp:txXfrm>
    </dsp:sp>
    <dsp:sp modelId="{7B8FC738-77C3-42BB-A9EE-55DF4DA9C626}">
      <dsp:nvSpPr>
        <dsp:cNvPr id="0" name=""/>
        <dsp:cNvSpPr/>
      </dsp:nvSpPr>
      <dsp:spPr>
        <a:xfrm>
          <a:off x="4000202" y="776644"/>
          <a:ext cx="3505795" cy="1373450"/>
        </a:xfrm>
        <a:prstGeom prst="rect">
          <a:avLst/>
        </a:prstGeom>
        <a:solidFill>
          <a:srgbClr val="612066">
            <a:hueOff val="616738"/>
            <a:satOff val="15918"/>
            <a:lumOff val="2615"/>
            <a:alphaOff val="0"/>
          </a:srgbClr>
        </a:solidFill>
        <a:ln w="10795" cap="flat" cmpd="sng" algn="ctr">
          <a:solidFill>
            <a:srgbClr val="612066">
              <a:hueOff val="616738"/>
              <a:satOff val="15918"/>
              <a:lumOff val="2615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0256" tIns="154432" rIns="270256" bIns="154432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>
              <a:solidFill>
                <a:srgbClr val="FFFFFF"/>
              </a:solidFill>
              <a:latin typeface="Calibri" panose="020F0502020204030204"/>
              <a:ea typeface="+mn-ea"/>
              <a:cs typeface="+mn-cs"/>
            </a:rPr>
            <a:t>Purple Team Operations</a:t>
          </a:r>
        </a:p>
      </dsp:txBody>
      <dsp:txXfrm>
        <a:off x="4000202" y="776644"/>
        <a:ext cx="3505795" cy="1373450"/>
      </dsp:txXfrm>
    </dsp:sp>
    <dsp:sp modelId="{67FF1162-5814-4DB8-9D78-8AD3F2E755E0}">
      <dsp:nvSpPr>
        <dsp:cNvPr id="0" name=""/>
        <dsp:cNvSpPr/>
      </dsp:nvSpPr>
      <dsp:spPr>
        <a:xfrm>
          <a:off x="4000202" y="2150095"/>
          <a:ext cx="3505795" cy="2712059"/>
        </a:xfrm>
        <a:prstGeom prst="rect">
          <a:avLst/>
        </a:prstGeom>
        <a:solidFill>
          <a:srgbClr val="612066">
            <a:tint val="40000"/>
            <a:alpha val="90000"/>
            <a:hueOff val="975390"/>
            <a:satOff val="7503"/>
            <a:lumOff val="982"/>
            <a:alphaOff val="0"/>
          </a:srgbClr>
        </a:solidFill>
        <a:ln w="10795" cap="flat" cmpd="sng" algn="ctr">
          <a:solidFill>
            <a:srgbClr val="612066">
              <a:tint val="40000"/>
              <a:alpha val="90000"/>
              <a:hueOff val="975390"/>
              <a:satOff val="7503"/>
              <a:lumOff val="982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>
              <a:solidFill>
                <a:srgbClr val="3A3B3C">
                  <a:hueOff val="0"/>
                  <a:satOff val="0"/>
                  <a:lumOff val="0"/>
                  <a:alphaOff val="0"/>
                </a:srgbClr>
              </a:solidFill>
              <a:latin typeface="Calibri" panose="020F0502020204030204"/>
              <a:ea typeface="+mn-ea"/>
              <a:cs typeface="+mn-cs"/>
            </a:rPr>
            <a:t>Transparent attack simulations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000" kern="1200" dirty="0">
            <a:solidFill>
              <a:srgbClr val="3A3B3C">
                <a:hueOff val="0"/>
                <a:satOff val="0"/>
                <a:lumOff val="0"/>
                <a:alphaOff val="0"/>
              </a:srgbClr>
            </a:solidFill>
            <a:latin typeface="Calibri" panose="020F0502020204030204"/>
            <a:ea typeface="+mn-ea"/>
            <a:cs typeface="+mn-cs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>
              <a:solidFill>
                <a:srgbClr val="3A3B3C">
                  <a:hueOff val="0"/>
                  <a:satOff val="0"/>
                  <a:lumOff val="0"/>
                  <a:alphaOff val="0"/>
                </a:srgbClr>
              </a:solidFill>
              <a:latin typeface="Calibri" panose="020F0502020204030204"/>
              <a:ea typeface="+mn-ea"/>
              <a:cs typeface="+mn-cs"/>
            </a:rPr>
            <a:t>Real-time collaboration with defenders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000" kern="1200" dirty="0">
            <a:solidFill>
              <a:srgbClr val="3A3B3C">
                <a:hueOff val="0"/>
                <a:satOff val="0"/>
                <a:lumOff val="0"/>
                <a:alphaOff val="0"/>
              </a:srgbClr>
            </a:solidFill>
            <a:latin typeface="Calibri" panose="020F0502020204030204"/>
            <a:ea typeface="+mn-ea"/>
            <a:cs typeface="+mn-cs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>
              <a:solidFill>
                <a:srgbClr val="3A3B3C">
                  <a:hueOff val="0"/>
                  <a:satOff val="0"/>
                  <a:lumOff val="0"/>
                  <a:alphaOff val="0"/>
                </a:srgbClr>
              </a:solidFill>
              <a:latin typeface="Calibri" panose="020F0502020204030204"/>
              <a:ea typeface="+mn-ea"/>
              <a:cs typeface="+mn-cs"/>
            </a:rPr>
            <a:t>Tests technical and procedural controls</a:t>
          </a:r>
        </a:p>
      </dsp:txBody>
      <dsp:txXfrm>
        <a:off x="4000202" y="2150095"/>
        <a:ext cx="3505795" cy="2712059"/>
      </dsp:txXfrm>
    </dsp:sp>
    <dsp:sp modelId="{B024E53C-855D-4EB7-84DC-30913FC6FD08}">
      <dsp:nvSpPr>
        <dsp:cNvPr id="0" name=""/>
        <dsp:cNvSpPr/>
      </dsp:nvSpPr>
      <dsp:spPr>
        <a:xfrm>
          <a:off x="8004050" y="776644"/>
          <a:ext cx="3502149" cy="1373450"/>
        </a:xfrm>
        <a:prstGeom prst="rect">
          <a:avLst/>
        </a:prstGeom>
        <a:solidFill>
          <a:srgbClr val="612066">
            <a:hueOff val="1850215"/>
            <a:satOff val="47755"/>
            <a:lumOff val="7844"/>
            <a:alphaOff val="0"/>
          </a:srgbClr>
        </a:solidFill>
        <a:ln w="10795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0256" tIns="154432" rIns="270256" bIns="154432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>
              <a:solidFill>
                <a:srgbClr val="FFFFFF"/>
              </a:solidFill>
              <a:latin typeface="Calibri" panose="020F0502020204030204"/>
              <a:ea typeface="+mn-ea"/>
              <a:cs typeface="+mn-cs"/>
            </a:rPr>
            <a:t>Knowledge Sharing</a:t>
          </a:r>
        </a:p>
      </dsp:txBody>
      <dsp:txXfrm>
        <a:off x="8004050" y="776644"/>
        <a:ext cx="3502149" cy="1373450"/>
      </dsp:txXfrm>
    </dsp:sp>
    <dsp:sp modelId="{A10F7B0F-DA34-45F2-A2DB-EA81D348DEEA}">
      <dsp:nvSpPr>
        <dsp:cNvPr id="0" name=""/>
        <dsp:cNvSpPr/>
      </dsp:nvSpPr>
      <dsp:spPr>
        <a:xfrm>
          <a:off x="8000404" y="2150095"/>
          <a:ext cx="3505795" cy="2712059"/>
        </a:xfrm>
        <a:prstGeom prst="rect">
          <a:avLst/>
        </a:prstGeom>
        <a:solidFill>
          <a:srgbClr val="612066">
            <a:tint val="40000"/>
            <a:alpha val="90000"/>
            <a:hueOff val="2926170"/>
            <a:satOff val="22509"/>
            <a:lumOff val="2947"/>
            <a:alphaOff val="0"/>
          </a:srgbClr>
        </a:solidFill>
        <a:ln w="10795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>
              <a:solidFill>
                <a:srgbClr val="3A3B3C"/>
              </a:solidFill>
              <a:latin typeface="Calibri" panose="020F0502020204030204"/>
              <a:ea typeface="+mn-ea"/>
              <a:cs typeface="+mn-cs"/>
            </a:rPr>
            <a:t>Lunch and learns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000" kern="1200" dirty="0">
            <a:solidFill>
              <a:srgbClr val="3A3B3C"/>
            </a:solidFill>
            <a:latin typeface="Calibri" panose="020F0502020204030204"/>
            <a:ea typeface="+mn-ea"/>
            <a:cs typeface="+mn-cs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>
              <a:solidFill>
                <a:srgbClr val="3A3B3C"/>
              </a:solidFill>
              <a:latin typeface="Calibri" panose="020F0502020204030204"/>
              <a:ea typeface="+mn-ea"/>
              <a:cs typeface="+mn-cs"/>
            </a:rPr>
            <a:t>Offensive-minded input into other topics like remediation or architecture review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000" kern="1200" dirty="0">
            <a:solidFill>
              <a:srgbClr val="3A3B3C"/>
            </a:solidFill>
            <a:latin typeface="Calibri" panose="020F0502020204030204"/>
            <a:ea typeface="+mn-ea"/>
            <a:cs typeface="+mn-cs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>
              <a:solidFill>
                <a:srgbClr val="3A3B3C"/>
              </a:solidFill>
              <a:latin typeface="Calibri" panose="020F0502020204030204"/>
              <a:ea typeface="+mn-ea"/>
              <a:cs typeface="+mn-cs"/>
            </a:rPr>
            <a:t>Open-Source Contributions</a:t>
          </a:r>
        </a:p>
      </dsp:txBody>
      <dsp:txXfrm>
        <a:off x="8000404" y="2150095"/>
        <a:ext cx="3505795" cy="271205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2B48F5-BACC-47D6-A0F7-82FBF9C6BC85}" type="datetimeFigureOut">
              <a:rPr lang="en-US"/>
              <a:t>8/2/2023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ACAF8E-318A-4EFE-8633-D9E72ABCE0E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065597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B1CD00-5424-4675-AB18-2C419B060449}" type="datetimeFigureOut">
              <a:rPr lang="en-US"/>
              <a:t>8/2/2023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E2CF44-2B13-41B4-A334-1CDF534EEBB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453856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gray">
          <a:xfrm>
            <a:off x="0" y="2825016"/>
            <a:ext cx="12188952" cy="3180930"/>
          </a:xfrm>
          <a:prstGeom prst="rect">
            <a:avLst/>
          </a:prstGeom>
          <a:solidFill>
            <a:schemeClr val="bg1">
              <a:lumMod val="85000"/>
              <a:lumOff val="1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 userDrawn="1"/>
        </p:nvSpPr>
        <p:spPr bwMode="black">
          <a:xfrm>
            <a:off x="0" y="3075709"/>
            <a:ext cx="12188952" cy="26392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white">
          <a:xfrm>
            <a:off x="1066800" y="3165763"/>
            <a:ext cx="10058400" cy="1711037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white">
          <a:xfrm>
            <a:off x="1066800" y="4953000"/>
            <a:ext cx="10058400" cy="6858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8/2/2023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57199"/>
            <a:ext cx="1943100" cy="56388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4000" y="457199"/>
            <a:ext cx="7048500" cy="56388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8/2/2023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8/2/2023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1828800"/>
            <a:ext cx="9144000" cy="2743200"/>
          </a:xfrm>
        </p:spPr>
        <p:txBody>
          <a:bodyPr anchor="b">
            <a:normAutofit/>
          </a:bodyPr>
          <a:lstStyle>
            <a:lvl1pPr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0" y="4589463"/>
            <a:ext cx="9144000" cy="1506537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067780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0" y="1825625"/>
            <a:ext cx="4343400" cy="42703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4600" y="1825625"/>
            <a:ext cx="4343400" cy="42703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8/2/2023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7048" y="1828800"/>
            <a:ext cx="4343400" cy="68580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7048" y="2514600"/>
            <a:ext cx="4343400" cy="35814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27648" y="1828800"/>
            <a:ext cx="4343400" cy="68580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27648" y="2514600"/>
            <a:ext cx="4343400" cy="35814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8/2/2023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8/2/2023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8/2/2023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02587" y="1600200"/>
            <a:ext cx="3122613" cy="1828800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0412" y="762000"/>
            <a:ext cx="6400800" cy="5334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001039" y="3429000"/>
            <a:ext cx="3124161" cy="18288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8/2/2023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97952" y="1600200"/>
            <a:ext cx="3127248" cy="1828800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781251" y="777240"/>
            <a:ext cx="6400800" cy="5303520"/>
          </a:xfrm>
        </p:spPr>
        <p:txBody>
          <a:bodyPr tIns="4572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97952" y="3429000"/>
            <a:ext cx="3127248" cy="18288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Rectangle 7" descr="An empty placeholder to add an image. Click on the placeholder and select the image that you wish to add."/>
          <p:cNvSpPr/>
          <p:nvPr userDrawn="1"/>
        </p:nvSpPr>
        <p:spPr bwMode="blackWhite">
          <a:xfrm>
            <a:off x="644091" y="640080"/>
            <a:ext cx="6675120" cy="5577840"/>
          </a:xfrm>
          <a:prstGeom prst="rect">
            <a:avLst/>
          </a:prstGeom>
          <a:solidFill>
            <a:srgbClr val="000000"/>
          </a:solidFill>
          <a:ln w="101600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8/2/2023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2497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4000" y="457200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0" y="1828800"/>
            <a:ext cx="9144000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4000" y="6362700"/>
            <a:ext cx="6881553" cy="2571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10600" y="6362700"/>
            <a:ext cx="990600" cy="2571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85000"/>
                  </a:schemeClr>
                </a:solidFill>
              </a:defRPr>
            </a:lvl1pPr>
          </a:lstStyle>
          <a:p>
            <a:fld id="{37CC0096-1860-4642-9CD2-0079EA5E7CD1}" type="datetimeFigureOut">
              <a:rPr lang="en-US" smtClean="0"/>
              <a:pPr/>
              <a:t>8/2/2023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29800" y="6362700"/>
            <a:ext cx="838200" cy="2571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85000"/>
                  </a:schemeClr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Font typeface="Arial" pitchFamily="34" charset="0"/>
        <a:buChar char="•"/>
        <a:defRPr sz="20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1pPr>
      <a:lvl2pPr marL="59436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itchFamily="34" charset="0"/>
        <a:buChar char="•"/>
        <a:defRPr sz="18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3pPr>
      <a:lvl4pPr marL="12344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4pPr>
      <a:lvl5pPr marL="150876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5pPr>
      <a:lvl6pPr marL="178308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33172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6060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3165763"/>
            <a:ext cx="12039600" cy="1711037"/>
          </a:xfrm>
        </p:spPr>
        <p:txBody>
          <a:bodyPr/>
          <a:lstStyle/>
          <a:p>
            <a:r>
              <a:rPr lang="en-US" sz="5400" b="1" dirty="0">
                <a:solidFill>
                  <a:schemeClr val="tx2"/>
                </a:solidFill>
              </a:rPr>
              <a:t>The Team, the Myth, the Legend: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4953000"/>
            <a:ext cx="7402063" cy="685800"/>
          </a:xfrm>
        </p:spPr>
        <p:txBody>
          <a:bodyPr>
            <a:normAutofit/>
          </a:bodyPr>
          <a:lstStyle/>
          <a:p>
            <a:r>
              <a:rPr lang="en-US" sz="1800" dirty="0">
                <a:solidFill>
                  <a:schemeClr val="tx2"/>
                </a:solidFill>
              </a:rPr>
              <a:t>Pulling back the curtain on what Red Team really does</a:t>
            </a:r>
          </a:p>
        </p:txBody>
      </p:sp>
    </p:spTree>
    <p:extLst>
      <p:ext uri="{BB962C8B-B14F-4D97-AF65-F5344CB8AC3E}">
        <p14:creationId xmlns:p14="http://schemas.microsoft.com/office/powerpoint/2010/main" val="2424538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>
            <a:extLst>
              <a:ext uri="{FF2B5EF4-FFF2-40B4-BE49-F238E27FC236}">
                <a16:creationId xmlns:a16="http://schemas.microsoft.com/office/drawing/2014/main" id="{626C8C83-CB85-4ED5-B503-F71A83B05DAE}"/>
              </a:ext>
            </a:extLst>
          </p:cNvPr>
          <p:cNvSpPr txBox="1">
            <a:spLocks/>
          </p:cNvSpPr>
          <p:nvPr/>
        </p:nvSpPr>
        <p:spPr>
          <a:xfrm>
            <a:off x="76200" y="46839"/>
            <a:ext cx="2583110" cy="3810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B80000"/>
                </a:solidFill>
                <a:effectLst/>
                <a:uLnTx/>
                <a:uFillTx/>
                <a:latin typeface="Consolas"/>
                <a:ea typeface="+mj-ea"/>
                <a:cs typeface="+mj-cs"/>
              </a:rPr>
              <a:t>root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/>
                <a:ea typeface="+mj-ea"/>
                <a:cs typeface="+mj-cs"/>
              </a:rPr>
              <a:t>@company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/>
                <a:ea typeface="+mj-ea"/>
                <a:cs typeface="+mj-cs"/>
              </a:rPr>
              <a:t>: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7B8C7">
                    <a:lumMod val="75000"/>
                  </a:srgbClr>
                </a:solidFill>
                <a:effectLst/>
                <a:uLnTx/>
                <a:uFillTx/>
                <a:latin typeface="Consolas"/>
                <a:ea typeface="+mj-ea"/>
                <a:cs typeface="+mj-cs"/>
              </a:rPr>
              <a:t>~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/>
                <a:ea typeface="+mj-ea"/>
                <a:cs typeface="+mj-cs"/>
              </a:rPr>
              <a:t>$</a:t>
            </a:r>
          </a:p>
        </p:txBody>
      </p:sp>
      <p:sp>
        <p:nvSpPr>
          <p:cNvPr id="11" name="TOPIC">
            <a:extLst>
              <a:ext uri="{FF2B5EF4-FFF2-40B4-BE49-F238E27FC236}">
                <a16:creationId xmlns:a16="http://schemas.microsoft.com/office/drawing/2014/main" id="{EBC3358E-FE0C-4898-BB96-06731AE35EB8}"/>
              </a:ext>
            </a:extLst>
          </p:cNvPr>
          <p:cNvSpPr txBox="1">
            <a:spLocks/>
          </p:cNvSpPr>
          <p:nvPr/>
        </p:nvSpPr>
        <p:spPr>
          <a:xfrm>
            <a:off x="83890" y="306898"/>
            <a:ext cx="5783510" cy="5334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/>
                <a:ea typeface="+mj-ea"/>
                <a:cs typeface="+mj-cs"/>
              </a:rPr>
              <a:t>Myth or Legend?</a:t>
            </a:r>
          </a:p>
        </p:txBody>
      </p:sp>
      <p:sp>
        <p:nvSpPr>
          <p:cNvPr id="15" name="MainPoint">
            <a:extLst>
              <a:ext uri="{FF2B5EF4-FFF2-40B4-BE49-F238E27FC236}">
                <a16:creationId xmlns:a16="http://schemas.microsoft.com/office/drawing/2014/main" id="{4C27EFF9-8379-46AA-8B5E-7DB9387F6D26}"/>
              </a:ext>
            </a:extLst>
          </p:cNvPr>
          <p:cNvSpPr txBox="1">
            <a:spLocks/>
          </p:cNvSpPr>
          <p:nvPr/>
        </p:nvSpPr>
        <p:spPr>
          <a:xfrm>
            <a:off x="83890" y="1519078"/>
            <a:ext cx="8831510" cy="127004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/>
              </a:rPr>
              <a:t>What do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onsolas"/>
              </a:rPr>
              <a:t>you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/>
              </a:rPr>
              <a:t> think:</a:t>
            </a:r>
          </a:p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olas"/>
            </a:endParaRPr>
          </a:p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4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/>
              </a:rPr>
              <a:t>Red Team 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/>
              </a:rPr>
              <a:t>stays in dark rooms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A15EB97-44A3-4795-9A61-6E796430E69C}"/>
              </a:ext>
            </a:extLst>
          </p:cNvPr>
          <p:cNvSpPr txBox="1"/>
          <p:nvPr/>
        </p:nvSpPr>
        <p:spPr>
          <a:xfrm>
            <a:off x="83891" y="697468"/>
            <a:ext cx="11879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/>
                <a:ea typeface="+mn-ea"/>
                <a:cs typeface="+mn-cs"/>
              </a:rPr>
              <a:t>####################################################################################################</a:t>
            </a:r>
          </a:p>
        </p:txBody>
      </p:sp>
      <p:sp>
        <p:nvSpPr>
          <p:cNvPr id="26" name="MainPoint">
            <a:extLst>
              <a:ext uri="{FF2B5EF4-FFF2-40B4-BE49-F238E27FC236}">
                <a16:creationId xmlns:a16="http://schemas.microsoft.com/office/drawing/2014/main" id="{A5BB4C3C-760A-44E6-A49B-265533E8B698}"/>
              </a:ext>
            </a:extLst>
          </p:cNvPr>
          <p:cNvSpPr txBox="1">
            <a:spLocks/>
          </p:cNvSpPr>
          <p:nvPr/>
        </p:nvSpPr>
        <p:spPr>
          <a:xfrm>
            <a:off x="76200" y="4119039"/>
            <a:ext cx="5783508" cy="40011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olas"/>
              <a:ea typeface="+mj-ea"/>
              <a:cs typeface="+mj-cs"/>
            </a:endParaRPr>
          </a:p>
        </p:txBody>
      </p:sp>
      <p:sp>
        <p:nvSpPr>
          <p:cNvPr id="21" name="MainPoint">
            <a:extLst>
              <a:ext uri="{FF2B5EF4-FFF2-40B4-BE49-F238E27FC236}">
                <a16:creationId xmlns:a16="http://schemas.microsoft.com/office/drawing/2014/main" id="{D013B80B-13BB-44A3-A186-D115F81FA387}"/>
              </a:ext>
            </a:extLst>
          </p:cNvPr>
          <p:cNvSpPr txBox="1">
            <a:spLocks/>
          </p:cNvSpPr>
          <p:nvPr/>
        </p:nvSpPr>
        <p:spPr>
          <a:xfrm>
            <a:off x="89988" y="5849070"/>
            <a:ext cx="5783508" cy="40011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olas"/>
              <a:ea typeface="+mj-ea"/>
              <a:cs typeface="+mj-cs"/>
            </a:endParaRPr>
          </a:p>
        </p:txBody>
      </p:sp>
      <p:sp>
        <p:nvSpPr>
          <p:cNvPr id="12" name="MainPoint">
            <a:extLst>
              <a:ext uri="{FF2B5EF4-FFF2-40B4-BE49-F238E27FC236}">
                <a16:creationId xmlns:a16="http://schemas.microsoft.com/office/drawing/2014/main" id="{AFB54884-4B51-4793-AC13-C3F24485253E}"/>
              </a:ext>
            </a:extLst>
          </p:cNvPr>
          <p:cNvSpPr txBox="1">
            <a:spLocks/>
          </p:cNvSpPr>
          <p:nvPr/>
        </p:nvSpPr>
        <p:spPr>
          <a:xfrm>
            <a:off x="83890" y="4257305"/>
            <a:ext cx="1554244" cy="51823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/>
              </a:rPr>
              <a:t>Verdict:</a:t>
            </a:r>
          </a:p>
        </p:txBody>
      </p:sp>
      <p:sp>
        <p:nvSpPr>
          <p:cNvPr id="13" name="MainPoint">
            <a:extLst>
              <a:ext uri="{FF2B5EF4-FFF2-40B4-BE49-F238E27FC236}">
                <a16:creationId xmlns:a16="http://schemas.microsoft.com/office/drawing/2014/main" id="{767777C2-17EF-48C5-BBDF-B9BA3B86C6E9}"/>
              </a:ext>
            </a:extLst>
          </p:cNvPr>
          <p:cNvSpPr txBox="1">
            <a:spLocks/>
          </p:cNvSpPr>
          <p:nvPr/>
        </p:nvSpPr>
        <p:spPr>
          <a:xfrm>
            <a:off x="5105400" y="4257305"/>
            <a:ext cx="6621710" cy="190322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/>
              </a:rPr>
              <a:t>First off -- You only get one pair of eyes, protect them</a:t>
            </a:r>
          </a:p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400" dirty="0">
              <a:solidFill>
                <a:prstClr val="white"/>
              </a:solidFill>
              <a:latin typeface="Consolas"/>
            </a:endParaRPr>
          </a:p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/>
              </a:rPr>
              <a:t>Red</a:t>
            </a:r>
            <a:r>
              <a:rPr kumimoji="0" lang="en-US" sz="24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/>
              </a:rPr>
              <a:t> Team is part of the business – we interact across the company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ola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C8B0AD-077A-4A88-9F53-3A6A8C1DFE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4954" y="4257305"/>
            <a:ext cx="2286000" cy="138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01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>
            <a:extLst>
              <a:ext uri="{FF2B5EF4-FFF2-40B4-BE49-F238E27FC236}">
                <a16:creationId xmlns:a16="http://schemas.microsoft.com/office/drawing/2014/main" id="{626C8C83-CB85-4ED5-B503-F71A83B05DAE}"/>
              </a:ext>
            </a:extLst>
          </p:cNvPr>
          <p:cNvSpPr txBox="1">
            <a:spLocks/>
          </p:cNvSpPr>
          <p:nvPr/>
        </p:nvSpPr>
        <p:spPr>
          <a:xfrm>
            <a:off x="76200" y="46839"/>
            <a:ext cx="2583110" cy="3810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B80000"/>
                </a:solidFill>
                <a:effectLst/>
                <a:uLnTx/>
                <a:uFillTx/>
                <a:latin typeface="Consolas"/>
                <a:ea typeface="+mj-ea"/>
                <a:cs typeface="+mj-cs"/>
              </a:rPr>
              <a:t>root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/>
                <a:ea typeface="+mj-ea"/>
                <a:cs typeface="+mj-cs"/>
              </a:rPr>
              <a:t>@company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/>
                <a:ea typeface="+mj-ea"/>
                <a:cs typeface="+mj-cs"/>
              </a:rPr>
              <a:t>: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7B8C7">
                    <a:lumMod val="75000"/>
                  </a:srgbClr>
                </a:solidFill>
                <a:effectLst/>
                <a:uLnTx/>
                <a:uFillTx/>
                <a:latin typeface="Consolas"/>
                <a:ea typeface="+mj-ea"/>
                <a:cs typeface="+mj-cs"/>
              </a:rPr>
              <a:t>~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/>
                <a:ea typeface="+mj-ea"/>
                <a:cs typeface="+mj-cs"/>
              </a:rPr>
              <a:t>$</a:t>
            </a:r>
          </a:p>
        </p:txBody>
      </p:sp>
      <p:sp>
        <p:nvSpPr>
          <p:cNvPr id="11" name="TOPIC">
            <a:extLst>
              <a:ext uri="{FF2B5EF4-FFF2-40B4-BE49-F238E27FC236}">
                <a16:creationId xmlns:a16="http://schemas.microsoft.com/office/drawing/2014/main" id="{EBC3358E-FE0C-4898-BB96-06731AE35EB8}"/>
              </a:ext>
            </a:extLst>
          </p:cNvPr>
          <p:cNvSpPr txBox="1">
            <a:spLocks/>
          </p:cNvSpPr>
          <p:nvPr/>
        </p:nvSpPr>
        <p:spPr>
          <a:xfrm>
            <a:off x="83890" y="306898"/>
            <a:ext cx="5783510" cy="5334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/>
                <a:ea typeface="+mj-ea"/>
                <a:cs typeface="+mj-cs"/>
              </a:rPr>
              <a:t>Myth or Legend?</a:t>
            </a:r>
          </a:p>
        </p:txBody>
      </p:sp>
      <p:sp>
        <p:nvSpPr>
          <p:cNvPr id="15" name="MainPoint">
            <a:extLst>
              <a:ext uri="{FF2B5EF4-FFF2-40B4-BE49-F238E27FC236}">
                <a16:creationId xmlns:a16="http://schemas.microsoft.com/office/drawing/2014/main" id="{4C27EFF9-8379-46AA-8B5E-7DB9387F6D26}"/>
              </a:ext>
            </a:extLst>
          </p:cNvPr>
          <p:cNvSpPr txBox="1">
            <a:spLocks/>
          </p:cNvSpPr>
          <p:nvPr/>
        </p:nvSpPr>
        <p:spPr>
          <a:xfrm>
            <a:off x="83890" y="1519078"/>
            <a:ext cx="10888910" cy="175752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/>
              </a:rPr>
              <a:t>What do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onsolas"/>
              </a:rPr>
              <a:t>you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/>
              </a:rPr>
              <a:t> think:</a:t>
            </a:r>
          </a:p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olas"/>
            </a:endParaRPr>
          </a:p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/>
              </a:rPr>
              <a:t>Red Team and</a:t>
            </a:r>
            <a:r>
              <a:rPr kumimoji="0" lang="en-US" sz="40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/>
              </a:rPr>
              <a:t> P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/>
              </a:rPr>
              <a:t>enetration Testing are the same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A15EB97-44A3-4795-9A61-6E796430E69C}"/>
              </a:ext>
            </a:extLst>
          </p:cNvPr>
          <p:cNvSpPr txBox="1"/>
          <p:nvPr/>
        </p:nvSpPr>
        <p:spPr>
          <a:xfrm>
            <a:off x="83891" y="697468"/>
            <a:ext cx="11879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/>
                <a:ea typeface="+mn-ea"/>
                <a:cs typeface="+mn-cs"/>
              </a:rPr>
              <a:t>####################################################################################################</a:t>
            </a:r>
          </a:p>
        </p:txBody>
      </p:sp>
      <p:sp>
        <p:nvSpPr>
          <p:cNvPr id="26" name="MainPoint">
            <a:extLst>
              <a:ext uri="{FF2B5EF4-FFF2-40B4-BE49-F238E27FC236}">
                <a16:creationId xmlns:a16="http://schemas.microsoft.com/office/drawing/2014/main" id="{A5BB4C3C-760A-44E6-A49B-265533E8B698}"/>
              </a:ext>
            </a:extLst>
          </p:cNvPr>
          <p:cNvSpPr txBox="1">
            <a:spLocks/>
          </p:cNvSpPr>
          <p:nvPr/>
        </p:nvSpPr>
        <p:spPr>
          <a:xfrm>
            <a:off x="76200" y="4119039"/>
            <a:ext cx="5783508" cy="40011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olas"/>
              <a:ea typeface="+mj-ea"/>
              <a:cs typeface="+mj-cs"/>
            </a:endParaRPr>
          </a:p>
        </p:txBody>
      </p:sp>
      <p:sp>
        <p:nvSpPr>
          <p:cNvPr id="21" name="MainPoint">
            <a:extLst>
              <a:ext uri="{FF2B5EF4-FFF2-40B4-BE49-F238E27FC236}">
                <a16:creationId xmlns:a16="http://schemas.microsoft.com/office/drawing/2014/main" id="{D013B80B-13BB-44A3-A186-D115F81FA387}"/>
              </a:ext>
            </a:extLst>
          </p:cNvPr>
          <p:cNvSpPr txBox="1">
            <a:spLocks/>
          </p:cNvSpPr>
          <p:nvPr/>
        </p:nvSpPr>
        <p:spPr>
          <a:xfrm>
            <a:off x="89988" y="5849070"/>
            <a:ext cx="5783508" cy="40011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olas"/>
              <a:ea typeface="+mj-ea"/>
              <a:cs typeface="+mj-cs"/>
            </a:endParaRPr>
          </a:p>
        </p:txBody>
      </p:sp>
      <p:sp>
        <p:nvSpPr>
          <p:cNvPr id="12" name="MainPoint">
            <a:extLst>
              <a:ext uri="{FF2B5EF4-FFF2-40B4-BE49-F238E27FC236}">
                <a16:creationId xmlns:a16="http://schemas.microsoft.com/office/drawing/2014/main" id="{AFB54884-4B51-4793-AC13-C3F24485253E}"/>
              </a:ext>
            </a:extLst>
          </p:cNvPr>
          <p:cNvSpPr txBox="1">
            <a:spLocks/>
          </p:cNvSpPr>
          <p:nvPr/>
        </p:nvSpPr>
        <p:spPr>
          <a:xfrm>
            <a:off x="83890" y="4257305"/>
            <a:ext cx="1554244" cy="51823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/>
              </a:rPr>
              <a:t>Verdict: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0ED6AEA-CD6C-42EA-9182-B635221354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4954" y="4257305"/>
            <a:ext cx="2286000" cy="1384480"/>
          </a:xfrm>
          <a:prstGeom prst="rect">
            <a:avLst/>
          </a:prstGeom>
        </p:spPr>
      </p:pic>
      <p:sp>
        <p:nvSpPr>
          <p:cNvPr id="16" name="MainPoint">
            <a:extLst>
              <a:ext uri="{FF2B5EF4-FFF2-40B4-BE49-F238E27FC236}">
                <a16:creationId xmlns:a16="http://schemas.microsoft.com/office/drawing/2014/main" id="{31CF120F-7CD6-4B75-849D-B8A4370B1E40}"/>
              </a:ext>
            </a:extLst>
          </p:cNvPr>
          <p:cNvSpPr txBox="1">
            <a:spLocks/>
          </p:cNvSpPr>
          <p:nvPr/>
        </p:nvSpPr>
        <p:spPr>
          <a:xfrm>
            <a:off x="4972341" y="4068882"/>
            <a:ext cx="3505200" cy="2789118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R="0" lvl="0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/>
              </a:rPr>
              <a:t>Red Team:</a:t>
            </a:r>
          </a:p>
          <a:p>
            <a:pPr marR="0" lvl="0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olas"/>
            </a:endParaRPr>
          </a:p>
          <a:p>
            <a:pPr marL="342900" marR="0" lvl="0" indent="-342900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Blip>
                <a:blip r:embed="rId3"/>
              </a:buBlip>
              <a:tabLst/>
              <a:defRPr/>
            </a:pPr>
            <a:r>
              <a:rPr lang="en-US" sz="2400" dirty="0">
                <a:solidFill>
                  <a:prstClr val="white"/>
                </a:solidFill>
                <a:latin typeface="Consolas"/>
              </a:rPr>
              <a:t>Broad focus</a:t>
            </a:r>
          </a:p>
          <a:p>
            <a:pPr marL="342900" marR="0" lvl="0" indent="-342900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Blip>
                <a:blip r:embed="rId3"/>
              </a:buBlip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/>
              </a:rPr>
              <a:t>Concerned with stealth</a:t>
            </a:r>
          </a:p>
          <a:p>
            <a:pPr marL="342900" marR="0" lvl="0" indent="-342900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Blip>
                <a:blip r:embed="rId3"/>
              </a:buBlip>
              <a:tabLst/>
              <a:defRPr/>
            </a:pPr>
            <a:r>
              <a:rPr lang="en-US" sz="2400" noProof="0" dirty="0">
                <a:solidFill>
                  <a:prstClr val="white"/>
                </a:solidFill>
                <a:latin typeface="Consolas"/>
              </a:rPr>
              <a:t>Mid-long term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olas"/>
            </a:endParaRPr>
          </a:p>
        </p:txBody>
      </p:sp>
      <p:sp>
        <p:nvSpPr>
          <p:cNvPr id="17" name="MainPoint">
            <a:extLst>
              <a:ext uri="{FF2B5EF4-FFF2-40B4-BE49-F238E27FC236}">
                <a16:creationId xmlns:a16="http://schemas.microsoft.com/office/drawing/2014/main" id="{F079C2D2-FCCA-481F-91E3-352D65725E3A}"/>
              </a:ext>
            </a:extLst>
          </p:cNvPr>
          <p:cNvSpPr txBox="1">
            <a:spLocks/>
          </p:cNvSpPr>
          <p:nvPr/>
        </p:nvSpPr>
        <p:spPr>
          <a:xfrm>
            <a:off x="8578524" y="4068882"/>
            <a:ext cx="3505200" cy="2789118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R="0" lvl="0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/>
              </a:rPr>
              <a:t>Pentest</a:t>
            </a:r>
            <a:r>
              <a:rPr kumimoji="0" lang="en-US" sz="2400" b="1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/>
              </a:rPr>
              <a:t>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/>
              </a:rPr>
              <a:t>Team:</a:t>
            </a:r>
          </a:p>
          <a:p>
            <a:pPr marR="0" lvl="0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olas"/>
            </a:endParaRPr>
          </a:p>
          <a:p>
            <a:pPr marL="342900" marR="0" lvl="0" indent="-342900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Blip>
                <a:blip r:embed="rId3"/>
              </a:buBlip>
              <a:tabLst/>
              <a:defRPr/>
            </a:pPr>
            <a:r>
              <a:rPr lang="en-US" sz="2400" dirty="0">
                <a:solidFill>
                  <a:prstClr val="white"/>
                </a:solidFill>
                <a:latin typeface="Consolas"/>
              </a:rPr>
              <a:t>Narrow focus</a:t>
            </a:r>
          </a:p>
          <a:p>
            <a:pPr marL="342900" marR="0" lvl="0" indent="-342900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Blip>
                <a:blip r:embed="rId3"/>
              </a:buBlip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/>
              </a:rPr>
              <a:t>Don’t worry about stealth</a:t>
            </a:r>
          </a:p>
          <a:p>
            <a:pPr marL="342900" marR="0" lvl="0" indent="-342900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Blip>
                <a:blip r:embed="rId3"/>
              </a:buBlip>
              <a:tabLst/>
              <a:defRPr/>
            </a:pPr>
            <a:r>
              <a:rPr lang="en-US" sz="2400" noProof="0" dirty="0">
                <a:solidFill>
                  <a:prstClr val="white"/>
                </a:solidFill>
                <a:latin typeface="Consolas"/>
              </a:rPr>
              <a:t>Short-mid term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2060597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>
            <a:extLst>
              <a:ext uri="{FF2B5EF4-FFF2-40B4-BE49-F238E27FC236}">
                <a16:creationId xmlns:a16="http://schemas.microsoft.com/office/drawing/2014/main" id="{626C8C83-CB85-4ED5-B503-F71A83B05DAE}"/>
              </a:ext>
            </a:extLst>
          </p:cNvPr>
          <p:cNvSpPr txBox="1">
            <a:spLocks/>
          </p:cNvSpPr>
          <p:nvPr/>
        </p:nvSpPr>
        <p:spPr>
          <a:xfrm>
            <a:off x="76200" y="46839"/>
            <a:ext cx="2583110" cy="3810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B80000"/>
                </a:solidFill>
                <a:effectLst/>
                <a:uLnTx/>
                <a:uFillTx/>
                <a:latin typeface="Consolas"/>
                <a:ea typeface="+mj-ea"/>
                <a:cs typeface="+mj-cs"/>
              </a:rPr>
              <a:t>root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/>
                <a:ea typeface="+mj-ea"/>
                <a:cs typeface="+mj-cs"/>
              </a:rPr>
              <a:t>@company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/>
                <a:ea typeface="+mj-ea"/>
                <a:cs typeface="+mj-cs"/>
              </a:rPr>
              <a:t>: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7B8C7">
                    <a:lumMod val="75000"/>
                  </a:srgbClr>
                </a:solidFill>
                <a:effectLst/>
                <a:uLnTx/>
                <a:uFillTx/>
                <a:latin typeface="Consolas"/>
                <a:ea typeface="+mj-ea"/>
                <a:cs typeface="+mj-cs"/>
              </a:rPr>
              <a:t>~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/>
                <a:ea typeface="+mj-ea"/>
                <a:cs typeface="+mj-cs"/>
              </a:rPr>
              <a:t>$</a:t>
            </a:r>
          </a:p>
        </p:txBody>
      </p:sp>
      <p:sp>
        <p:nvSpPr>
          <p:cNvPr id="11" name="TOPIC">
            <a:extLst>
              <a:ext uri="{FF2B5EF4-FFF2-40B4-BE49-F238E27FC236}">
                <a16:creationId xmlns:a16="http://schemas.microsoft.com/office/drawing/2014/main" id="{EBC3358E-FE0C-4898-BB96-06731AE35EB8}"/>
              </a:ext>
            </a:extLst>
          </p:cNvPr>
          <p:cNvSpPr txBox="1">
            <a:spLocks/>
          </p:cNvSpPr>
          <p:nvPr/>
        </p:nvSpPr>
        <p:spPr>
          <a:xfrm>
            <a:off x="83890" y="306898"/>
            <a:ext cx="5783510" cy="5334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/>
                <a:ea typeface="+mj-ea"/>
                <a:cs typeface="+mj-cs"/>
              </a:rPr>
              <a:t>Myth or Legend?</a:t>
            </a:r>
          </a:p>
        </p:txBody>
      </p:sp>
      <p:sp>
        <p:nvSpPr>
          <p:cNvPr id="15" name="MainPoint">
            <a:extLst>
              <a:ext uri="{FF2B5EF4-FFF2-40B4-BE49-F238E27FC236}">
                <a16:creationId xmlns:a16="http://schemas.microsoft.com/office/drawing/2014/main" id="{4C27EFF9-8379-46AA-8B5E-7DB9387F6D26}"/>
              </a:ext>
            </a:extLst>
          </p:cNvPr>
          <p:cNvSpPr txBox="1">
            <a:spLocks/>
          </p:cNvSpPr>
          <p:nvPr/>
        </p:nvSpPr>
        <p:spPr>
          <a:xfrm>
            <a:off x="83890" y="1519078"/>
            <a:ext cx="11643220" cy="183372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/>
              </a:rPr>
              <a:t>What do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onsolas"/>
              </a:rPr>
              <a:t>you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/>
              </a:rPr>
              <a:t> think:</a:t>
            </a:r>
          </a:p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olas"/>
            </a:endParaRPr>
          </a:p>
          <a:p>
            <a:pPr lvl="0">
              <a:defRPr/>
            </a:pPr>
            <a:r>
              <a:rPr lang="en-US" sz="4000" dirty="0">
                <a:solidFill>
                  <a:prstClr val="white"/>
                </a:solidFill>
              </a:rPr>
              <a:t>Red Team can find their way into anything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A15EB97-44A3-4795-9A61-6E796430E69C}"/>
              </a:ext>
            </a:extLst>
          </p:cNvPr>
          <p:cNvSpPr txBox="1"/>
          <p:nvPr/>
        </p:nvSpPr>
        <p:spPr>
          <a:xfrm>
            <a:off x="83891" y="697468"/>
            <a:ext cx="11879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/>
                <a:ea typeface="+mn-ea"/>
                <a:cs typeface="+mn-cs"/>
              </a:rPr>
              <a:t>####################################################################################################</a:t>
            </a:r>
          </a:p>
        </p:txBody>
      </p:sp>
      <p:sp>
        <p:nvSpPr>
          <p:cNvPr id="26" name="MainPoint">
            <a:extLst>
              <a:ext uri="{FF2B5EF4-FFF2-40B4-BE49-F238E27FC236}">
                <a16:creationId xmlns:a16="http://schemas.microsoft.com/office/drawing/2014/main" id="{A5BB4C3C-760A-44E6-A49B-265533E8B698}"/>
              </a:ext>
            </a:extLst>
          </p:cNvPr>
          <p:cNvSpPr txBox="1">
            <a:spLocks/>
          </p:cNvSpPr>
          <p:nvPr/>
        </p:nvSpPr>
        <p:spPr>
          <a:xfrm>
            <a:off x="76200" y="4119039"/>
            <a:ext cx="5783508" cy="40011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olas"/>
              <a:ea typeface="+mj-ea"/>
              <a:cs typeface="+mj-cs"/>
            </a:endParaRPr>
          </a:p>
        </p:txBody>
      </p:sp>
      <p:sp>
        <p:nvSpPr>
          <p:cNvPr id="21" name="MainPoint">
            <a:extLst>
              <a:ext uri="{FF2B5EF4-FFF2-40B4-BE49-F238E27FC236}">
                <a16:creationId xmlns:a16="http://schemas.microsoft.com/office/drawing/2014/main" id="{D013B80B-13BB-44A3-A186-D115F81FA387}"/>
              </a:ext>
            </a:extLst>
          </p:cNvPr>
          <p:cNvSpPr txBox="1">
            <a:spLocks/>
          </p:cNvSpPr>
          <p:nvPr/>
        </p:nvSpPr>
        <p:spPr>
          <a:xfrm>
            <a:off x="89988" y="5849070"/>
            <a:ext cx="5783508" cy="40011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olas"/>
              <a:ea typeface="+mj-ea"/>
              <a:cs typeface="+mj-cs"/>
            </a:endParaRPr>
          </a:p>
        </p:txBody>
      </p:sp>
      <p:sp>
        <p:nvSpPr>
          <p:cNvPr id="12" name="MainPoint">
            <a:extLst>
              <a:ext uri="{FF2B5EF4-FFF2-40B4-BE49-F238E27FC236}">
                <a16:creationId xmlns:a16="http://schemas.microsoft.com/office/drawing/2014/main" id="{AFB54884-4B51-4793-AC13-C3F24485253E}"/>
              </a:ext>
            </a:extLst>
          </p:cNvPr>
          <p:cNvSpPr txBox="1">
            <a:spLocks/>
          </p:cNvSpPr>
          <p:nvPr/>
        </p:nvSpPr>
        <p:spPr>
          <a:xfrm>
            <a:off x="83890" y="4257305"/>
            <a:ext cx="1554244" cy="51823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/>
              </a:rPr>
              <a:t>Verdict:</a:t>
            </a:r>
          </a:p>
        </p:txBody>
      </p:sp>
      <p:sp>
        <p:nvSpPr>
          <p:cNvPr id="13" name="MainPoint">
            <a:extLst>
              <a:ext uri="{FF2B5EF4-FFF2-40B4-BE49-F238E27FC236}">
                <a16:creationId xmlns:a16="http://schemas.microsoft.com/office/drawing/2014/main" id="{767777C2-17EF-48C5-BBDF-B9BA3B86C6E9}"/>
              </a:ext>
            </a:extLst>
          </p:cNvPr>
          <p:cNvSpPr txBox="1">
            <a:spLocks/>
          </p:cNvSpPr>
          <p:nvPr/>
        </p:nvSpPr>
        <p:spPr>
          <a:xfrm>
            <a:off x="5105400" y="4419649"/>
            <a:ext cx="6621710" cy="152892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ctr">
              <a:defRPr/>
            </a:pPr>
            <a:r>
              <a:rPr lang="en-US" sz="2800" dirty="0">
                <a:solidFill>
                  <a:prstClr val="white"/>
                </a:solidFill>
              </a:rPr>
              <a:t>Given time, maybe.</a:t>
            </a:r>
          </a:p>
          <a:p>
            <a:pPr lvl="0" algn="ctr">
              <a:defRPr/>
            </a:pPr>
            <a:endParaRPr lang="en-US" sz="2800" dirty="0">
              <a:solidFill>
                <a:prstClr val="white"/>
              </a:solidFill>
            </a:endParaRPr>
          </a:p>
          <a:p>
            <a:pPr lvl="0" algn="ctr">
              <a:defRPr/>
            </a:pPr>
            <a:r>
              <a:rPr lang="en-US" sz="2800" dirty="0">
                <a:solidFill>
                  <a:prstClr val="white"/>
                </a:solidFill>
              </a:rPr>
              <a:t>Being on Red Team doesn’t grant you infinite knowledge, though.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700A17-8478-4515-BA9A-1BDB9E0F50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824" y="4257305"/>
            <a:ext cx="2363056" cy="1601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285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>
            <a:extLst>
              <a:ext uri="{FF2B5EF4-FFF2-40B4-BE49-F238E27FC236}">
                <a16:creationId xmlns:a16="http://schemas.microsoft.com/office/drawing/2014/main" id="{626C8C83-CB85-4ED5-B503-F71A83B05DAE}"/>
              </a:ext>
            </a:extLst>
          </p:cNvPr>
          <p:cNvSpPr txBox="1">
            <a:spLocks/>
          </p:cNvSpPr>
          <p:nvPr/>
        </p:nvSpPr>
        <p:spPr>
          <a:xfrm>
            <a:off x="76200" y="46839"/>
            <a:ext cx="2583110" cy="3810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B80000"/>
                </a:solidFill>
                <a:effectLst/>
                <a:uLnTx/>
                <a:uFillTx/>
                <a:latin typeface="Consolas"/>
                <a:ea typeface="+mj-ea"/>
                <a:cs typeface="+mj-cs"/>
              </a:rPr>
              <a:t>root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/>
                <a:ea typeface="+mj-ea"/>
                <a:cs typeface="+mj-cs"/>
              </a:rPr>
              <a:t>@company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/>
                <a:ea typeface="+mj-ea"/>
                <a:cs typeface="+mj-cs"/>
              </a:rPr>
              <a:t>: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7B8C7">
                    <a:lumMod val="75000"/>
                  </a:srgbClr>
                </a:solidFill>
                <a:effectLst/>
                <a:uLnTx/>
                <a:uFillTx/>
                <a:latin typeface="Consolas"/>
                <a:ea typeface="+mj-ea"/>
                <a:cs typeface="+mj-cs"/>
              </a:rPr>
              <a:t>~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/>
                <a:ea typeface="+mj-ea"/>
                <a:cs typeface="+mj-cs"/>
              </a:rPr>
              <a:t>$</a:t>
            </a:r>
          </a:p>
        </p:txBody>
      </p:sp>
      <p:sp>
        <p:nvSpPr>
          <p:cNvPr id="11" name="TOPIC">
            <a:extLst>
              <a:ext uri="{FF2B5EF4-FFF2-40B4-BE49-F238E27FC236}">
                <a16:creationId xmlns:a16="http://schemas.microsoft.com/office/drawing/2014/main" id="{EBC3358E-FE0C-4898-BB96-06731AE35EB8}"/>
              </a:ext>
            </a:extLst>
          </p:cNvPr>
          <p:cNvSpPr txBox="1">
            <a:spLocks/>
          </p:cNvSpPr>
          <p:nvPr/>
        </p:nvSpPr>
        <p:spPr>
          <a:xfrm>
            <a:off x="83890" y="306898"/>
            <a:ext cx="5783510" cy="5334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/>
                <a:ea typeface="+mj-ea"/>
                <a:cs typeface="+mj-cs"/>
              </a:rPr>
              <a:t>Myth or Legend?</a:t>
            </a:r>
          </a:p>
        </p:txBody>
      </p:sp>
      <p:sp>
        <p:nvSpPr>
          <p:cNvPr id="15" name="MainPoint">
            <a:extLst>
              <a:ext uri="{FF2B5EF4-FFF2-40B4-BE49-F238E27FC236}">
                <a16:creationId xmlns:a16="http://schemas.microsoft.com/office/drawing/2014/main" id="{4C27EFF9-8379-46AA-8B5E-7DB9387F6D26}"/>
              </a:ext>
            </a:extLst>
          </p:cNvPr>
          <p:cNvSpPr txBox="1">
            <a:spLocks/>
          </p:cNvSpPr>
          <p:nvPr/>
        </p:nvSpPr>
        <p:spPr>
          <a:xfrm>
            <a:off x="83890" y="1519078"/>
            <a:ext cx="10584110" cy="127004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/>
              </a:rPr>
              <a:t>What do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onsolas"/>
              </a:rPr>
              <a:t>you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/>
              </a:rPr>
              <a:t> think:</a:t>
            </a:r>
          </a:p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olas"/>
            </a:endParaRPr>
          </a:p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/>
              </a:rPr>
              <a:t>Red Team wants to find problems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A15EB97-44A3-4795-9A61-6E796430E69C}"/>
              </a:ext>
            </a:extLst>
          </p:cNvPr>
          <p:cNvSpPr txBox="1"/>
          <p:nvPr/>
        </p:nvSpPr>
        <p:spPr>
          <a:xfrm>
            <a:off x="83891" y="697468"/>
            <a:ext cx="11879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/>
                <a:ea typeface="+mn-ea"/>
                <a:cs typeface="+mn-cs"/>
              </a:rPr>
              <a:t>####################################################################################################</a:t>
            </a:r>
          </a:p>
        </p:txBody>
      </p:sp>
      <p:sp>
        <p:nvSpPr>
          <p:cNvPr id="26" name="MainPoint">
            <a:extLst>
              <a:ext uri="{FF2B5EF4-FFF2-40B4-BE49-F238E27FC236}">
                <a16:creationId xmlns:a16="http://schemas.microsoft.com/office/drawing/2014/main" id="{A5BB4C3C-760A-44E6-A49B-265533E8B698}"/>
              </a:ext>
            </a:extLst>
          </p:cNvPr>
          <p:cNvSpPr txBox="1">
            <a:spLocks/>
          </p:cNvSpPr>
          <p:nvPr/>
        </p:nvSpPr>
        <p:spPr>
          <a:xfrm>
            <a:off x="76200" y="4119039"/>
            <a:ext cx="5783508" cy="40011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olas"/>
              <a:ea typeface="+mj-ea"/>
              <a:cs typeface="+mj-cs"/>
            </a:endParaRPr>
          </a:p>
        </p:txBody>
      </p:sp>
      <p:sp>
        <p:nvSpPr>
          <p:cNvPr id="21" name="MainPoint">
            <a:extLst>
              <a:ext uri="{FF2B5EF4-FFF2-40B4-BE49-F238E27FC236}">
                <a16:creationId xmlns:a16="http://schemas.microsoft.com/office/drawing/2014/main" id="{D013B80B-13BB-44A3-A186-D115F81FA387}"/>
              </a:ext>
            </a:extLst>
          </p:cNvPr>
          <p:cNvSpPr txBox="1">
            <a:spLocks/>
          </p:cNvSpPr>
          <p:nvPr/>
        </p:nvSpPr>
        <p:spPr>
          <a:xfrm>
            <a:off x="89988" y="5849070"/>
            <a:ext cx="5783508" cy="40011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olas"/>
              <a:ea typeface="+mj-ea"/>
              <a:cs typeface="+mj-cs"/>
            </a:endParaRPr>
          </a:p>
        </p:txBody>
      </p:sp>
      <p:sp>
        <p:nvSpPr>
          <p:cNvPr id="12" name="MainPoint">
            <a:extLst>
              <a:ext uri="{FF2B5EF4-FFF2-40B4-BE49-F238E27FC236}">
                <a16:creationId xmlns:a16="http://schemas.microsoft.com/office/drawing/2014/main" id="{AFB54884-4B51-4793-AC13-C3F24485253E}"/>
              </a:ext>
            </a:extLst>
          </p:cNvPr>
          <p:cNvSpPr txBox="1">
            <a:spLocks/>
          </p:cNvSpPr>
          <p:nvPr/>
        </p:nvSpPr>
        <p:spPr>
          <a:xfrm>
            <a:off x="83890" y="4257305"/>
            <a:ext cx="1554244" cy="51823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/>
              </a:rPr>
              <a:t>Verdict:</a:t>
            </a:r>
          </a:p>
        </p:txBody>
      </p:sp>
      <p:sp>
        <p:nvSpPr>
          <p:cNvPr id="13" name="MainPoint">
            <a:extLst>
              <a:ext uri="{FF2B5EF4-FFF2-40B4-BE49-F238E27FC236}">
                <a16:creationId xmlns:a16="http://schemas.microsoft.com/office/drawing/2014/main" id="{767777C2-17EF-48C5-BBDF-B9BA3B86C6E9}"/>
              </a:ext>
            </a:extLst>
          </p:cNvPr>
          <p:cNvSpPr txBox="1">
            <a:spLocks/>
          </p:cNvSpPr>
          <p:nvPr/>
        </p:nvSpPr>
        <p:spPr>
          <a:xfrm>
            <a:off x="5105400" y="4257305"/>
            <a:ext cx="6621710" cy="190322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/>
              </a:rPr>
              <a:t>Nope. In fact, we hope we fail because it means the company is doing well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ola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C8B0AD-077A-4A88-9F53-3A6A8C1DFE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4954" y="4257305"/>
            <a:ext cx="2286000" cy="138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356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>
            <a:extLst>
              <a:ext uri="{FF2B5EF4-FFF2-40B4-BE49-F238E27FC236}">
                <a16:creationId xmlns:a16="http://schemas.microsoft.com/office/drawing/2014/main" id="{626C8C83-CB85-4ED5-B503-F71A83B05DAE}"/>
              </a:ext>
            </a:extLst>
          </p:cNvPr>
          <p:cNvSpPr txBox="1">
            <a:spLocks/>
          </p:cNvSpPr>
          <p:nvPr/>
        </p:nvSpPr>
        <p:spPr>
          <a:xfrm>
            <a:off x="76200" y="46839"/>
            <a:ext cx="2583110" cy="3810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B80000"/>
                </a:solidFill>
                <a:effectLst/>
                <a:uLnTx/>
                <a:uFillTx/>
                <a:latin typeface="Consolas"/>
                <a:ea typeface="+mj-ea"/>
                <a:cs typeface="+mj-cs"/>
              </a:rPr>
              <a:t>root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/>
                <a:ea typeface="+mj-ea"/>
                <a:cs typeface="+mj-cs"/>
              </a:rPr>
              <a:t>@company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/>
                <a:ea typeface="+mj-ea"/>
                <a:cs typeface="+mj-cs"/>
              </a:rPr>
              <a:t>: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7B8C7">
                    <a:lumMod val="75000"/>
                  </a:srgbClr>
                </a:solidFill>
                <a:effectLst/>
                <a:uLnTx/>
                <a:uFillTx/>
                <a:latin typeface="Consolas"/>
                <a:ea typeface="+mj-ea"/>
                <a:cs typeface="+mj-cs"/>
              </a:rPr>
              <a:t>~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/>
                <a:ea typeface="+mj-ea"/>
                <a:cs typeface="+mj-cs"/>
              </a:rPr>
              <a:t>$</a:t>
            </a:r>
          </a:p>
        </p:txBody>
      </p:sp>
      <p:sp>
        <p:nvSpPr>
          <p:cNvPr id="11" name="TOPIC">
            <a:extLst>
              <a:ext uri="{FF2B5EF4-FFF2-40B4-BE49-F238E27FC236}">
                <a16:creationId xmlns:a16="http://schemas.microsoft.com/office/drawing/2014/main" id="{EBC3358E-FE0C-4898-BB96-06731AE35EB8}"/>
              </a:ext>
            </a:extLst>
          </p:cNvPr>
          <p:cNvSpPr txBox="1">
            <a:spLocks/>
          </p:cNvSpPr>
          <p:nvPr/>
        </p:nvSpPr>
        <p:spPr>
          <a:xfrm>
            <a:off x="83890" y="306898"/>
            <a:ext cx="5783510" cy="5334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/>
                <a:ea typeface="+mj-ea"/>
                <a:cs typeface="+mj-cs"/>
              </a:rPr>
              <a:t>Myth or Legend?</a:t>
            </a:r>
          </a:p>
        </p:txBody>
      </p:sp>
      <p:sp>
        <p:nvSpPr>
          <p:cNvPr id="15" name="MainPoint">
            <a:extLst>
              <a:ext uri="{FF2B5EF4-FFF2-40B4-BE49-F238E27FC236}">
                <a16:creationId xmlns:a16="http://schemas.microsoft.com/office/drawing/2014/main" id="{4C27EFF9-8379-46AA-8B5E-7DB9387F6D26}"/>
              </a:ext>
            </a:extLst>
          </p:cNvPr>
          <p:cNvSpPr txBox="1">
            <a:spLocks/>
          </p:cNvSpPr>
          <p:nvPr/>
        </p:nvSpPr>
        <p:spPr>
          <a:xfrm>
            <a:off x="83890" y="1519078"/>
            <a:ext cx="11193710" cy="190992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/>
              </a:rPr>
              <a:t>What do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onsolas"/>
              </a:rPr>
              <a:t>you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/>
              </a:rPr>
              <a:t> think:</a:t>
            </a:r>
          </a:p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olas"/>
            </a:endParaRPr>
          </a:p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/>
              </a:rPr>
              <a:t>Red Team exploits require a lot of technical knowledge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A15EB97-44A3-4795-9A61-6E796430E69C}"/>
              </a:ext>
            </a:extLst>
          </p:cNvPr>
          <p:cNvSpPr txBox="1"/>
          <p:nvPr/>
        </p:nvSpPr>
        <p:spPr>
          <a:xfrm>
            <a:off x="83891" y="697468"/>
            <a:ext cx="11879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/>
                <a:ea typeface="+mn-ea"/>
                <a:cs typeface="+mn-cs"/>
              </a:rPr>
              <a:t>####################################################################################################</a:t>
            </a:r>
          </a:p>
        </p:txBody>
      </p:sp>
      <p:sp>
        <p:nvSpPr>
          <p:cNvPr id="26" name="MainPoint">
            <a:extLst>
              <a:ext uri="{FF2B5EF4-FFF2-40B4-BE49-F238E27FC236}">
                <a16:creationId xmlns:a16="http://schemas.microsoft.com/office/drawing/2014/main" id="{A5BB4C3C-760A-44E6-A49B-265533E8B698}"/>
              </a:ext>
            </a:extLst>
          </p:cNvPr>
          <p:cNvSpPr txBox="1">
            <a:spLocks/>
          </p:cNvSpPr>
          <p:nvPr/>
        </p:nvSpPr>
        <p:spPr>
          <a:xfrm>
            <a:off x="76200" y="4119039"/>
            <a:ext cx="5783508" cy="40011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olas"/>
              <a:ea typeface="+mj-ea"/>
              <a:cs typeface="+mj-cs"/>
            </a:endParaRPr>
          </a:p>
        </p:txBody>
      </p:sp>
      <p:sp>
        <p:nvSpPr>
          <p:cNvPr id="21" name="MainPoint">
            <a:extLst>
              <a:ext uri="{FF2B5EF4-FFF2-40B4-BE49-F238E27FC236}">
                <a16:creationId xmlns:a16="http://schemas.microsoft.com/office/drawing/2014/main" id="{D013B80B-13BB-44A3-A186-D115F81FA387}"/>
              </a:ext>
            </a:extLst>
          </p:cNvPr>
          <p:cNvSpPr txBox="1">
            <a:spLocks/>
          </p:cNvSpPr>
          <p:nvPr/>
        </p:nvSpPr>
        <p:spPr>
          <a:xfrm>
            <a:off x="89988" y="5849070"/>
            <a:ext cx="5783508" cy="40011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olas"/>
              <a:ea typeface="+mj-ea"/>
              <a:cs typeface="+mj-cs"/>
            </a:endParaRPr>
          </a:p>
        </p:txBody>
      </p:sp>
      <p:sp>
        <p:nvSpPr>
          <p:cNvPr id="12" name="MainPoint">
            <a:extLst>
              <a:ext uri="{FF2B5EF4-FFF2-40B4-BE49-F238E27FC236}">
                <a16:creationId xmlns:a16="http://schemas.microsoft.com/office/drawing/2014/main" id="{AFB54884-4B51-4793-AC13-C3F24485253E}"/>
              </a:ext>
            </a:extLst>
          </p:cNvPr>
          <p:cNvSpPr txBox="1">
            <a:spLocks/>
          </p:cNvSpPr>
          <p:nvPr/>
        </p:nvSpPr>
        <p:spPr>
          <a:xfrm>
            <a:off x="83890" y="4257305"/>
            <a:ext cx="1554244" cy="51823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/>
              </a:rPr>
              <a:t>Verdict:</a:t>
            </a:r>
          </a:p>
        </p:txBody>
      </p:sp>
      <p:sp>
        <p:nvSpPr>
          <p:cNvPr id="13" name="MainPoint">
            <a:extLst>
              <a:ext uri="{FF2B5EF4-FFF2-40B4-BE49-F238E27FC236}">
                <a16:creationId xmlns:a16="http://schemas.microsoft.com/office/drawing/2014/main" id="{767777C2-17EF-48C5-BBDF-B9BA3B86C6E9}"/>
              </a:ext>
            </a:extLst>
          </p:cNvPr>
          <p:cNvSpPr txBox="1">
            <a:spLocks/>
          </p:cNvSpPr>
          <p:nvPr/>
        </p:nvSpPr>
        <p:spPr>
          <a:xfrm>
            <a:off x="5105400" y="4257305"/>
            <a:ext cx="6621710" cy="190322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/>
              </a:rPr>
              <a:t>A lot of what we abuse </a:t>
            </a:r>
            <a:r>
              <a:rPr lang="en-US" sz="3200" dirty="0">
                <a:solidFill>
                  <a:prstClr val="white"/>
                </a:solidFill>
                <a:latin typeface="Consolas"/>
              </a:rPr>
              <a:t>is common misconfigurations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ola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C8B0AD-077A-4A88-9F53-3A6A8C1DFE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4954" y="4257305"/>
            <a:ext cx="2286000" cy="138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669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18DB75B2-9FCF-464B-BA8A-6DF894BCF550}"/>
              </a:ext>
            </a:extLst>
          </p:cNvPr>
          <p:cNvGrpSpPr/>
          <p:nvPr/>
        </p:nvGrpSpPr>
        <p:grpSpPr>
          <a:xfrm>
            <a:off x="76200" y="2590800"/>
            <a:ext cx="11882717" cy="1295886"/>
            <a:chOff x="80682" y="64046"/>
            <a:chExt cx="11882717" cy="1295886"/>
          </a:xfrm>
        </p:grpSpPr>
        <p:sp>
          <p:nvSpPr>
            <p:cNvPr id="2" name="TOPIC">
              <a:extLst>
                <a:ext uri="{FF2B5EF4-FFF2-40B4-BE49-F238E27FC236}">
                  <a16:creationId xmlns:a16="http://schemas.microsoft.com/office/drawing/2014/main" id="{3FFD6723-B9AF-4AA9-8ED6-D8ACE596AF6B}"/>
                </a:ext>
              </a:extLst>
            </p:cNvPr>
            <p:cNvSpPr txBox="1">
              <a:spLocks/>
            </p:cNvSpPr>
            <p:nvPr/>
          </p:nvSpPr>
          <p:spPr>
            <a:xfrm>
              <a:off x="3208727" y="445411"/>
              <a:ext cx="5783510" cy="533400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400" kern="1200">
                  <a:solidFill>
                    <a:schemeClr val="accent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/>
                  <a:ea typeface="+mj-ea"/>
                  <a:cs typeface="+mj-cs"/>
                </a:rPr>
                <a:t>How We Do What We Do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DD1685C-861D-40CD-8757-3672720CBE75}"/>
                </a:ext>
              </a:extLst>
            </p:cNvPr>
            <p:cNvSpPr txBox="1"/>
            <p:nvPr/>
          </p:nvSpPr>
          <p:spPr>
            <a:xfrm>
              <a:off x="80682" y="990600"/>
              <a:ext cx="118795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/>
                  <a:ea typeface="+mn-ea"/>
                  <a:cs typeface="+mn-cs"/>
                </a:rPr>
                <a:t>####################################################################################################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4B7D1BC-6F15-498F-8996-0F2379CC48CC}"/>
                </a:ext>
              </a:extLst>
            </p:cNvPr>
            <p:cNvSpPr txBox="1"/>
            <p:nvPr/>
          </p:nvSpPr>
          <p:spPr>
            <a:xfrm>
              <a:off x="83890" y="64046"/>
              <a:ext cx="118795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/>
                  <a:ea typeface="+mn-ea"/>
                  <a:cs typeface="+mn-cs"/>
                </a:rPr>
                <a:t>####################################################################################################</a:t>
              </a:r>
            </a:p>
          </p:txBody>
        </p:sp>
      </p:grpSp>
      <p:sp>
        <p:nvSpPr>
          <p:cNvPr id="10" name="TOPIC">
            <a:extLst>
              <a:ext uri="{FF2B5EF4-FFF2-40B4-BE49-F238E27FC236}">
                <a16:creationId xmlns:a16="http://schemas.microsoft.com/office/drawing/2014/main" id="{FA609A50-EB57-438F-A555-D3AB1DED5C10}"/>
              </a:ext>
            </a:extLst>
          </p:cNvPr>
          <p:cNvSpPr txBox="1">
            <a:spLocks/>
          </p:cNvSpPr>
          <p:nvPr/>
        </p:nvSpPr>
        <p:spPr>
          <a:xfrm>
            <a:off x="2933700" y="4062787"/>
            <a:ext cx="6324600" cy="112697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i="1" dirty="0">
                <a:solidFill>
                  <a:prstClr val="white"/>
                </a:solidFill>
                <a:latin typeface="Consolas"/>
              </a:rPr>
              <a:t>This may tech-le a bit.</a:t>
            </a:r>
          </a:p>
        </p:txBody>
      </p:sp>
    </p:spTree>
    <p:extLst>
      <p:ext uri="{BB962C8B-B14F-4D97-AF65-F5344CB8AC3E}">
        <p14:creationId xmlns:p14="http://schemas.microsoft.com/office/powerpoint/2010/main" val="32537335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Ban Hammer&quot; Tote Bag for Sale by TheJim | Redbubble">
            <a:extLst>
              <a:ext uri="{FF2B5EF4-FFF2-40B4-BE49-F238E27FC236}">
                <a16:creationId xmlns:a16="http://schemas.microsoft.com/office/drawing/2014/main" id="{703EB7CA-E906-4D21-86D2-DD1C6704FD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0100" b="77900" l="10000" r="90000">
                        <a14:foregroundMark x1="69067" y1="22500" x2="69067" y2="22500"/>
                        <a14:foregroundMark x1="66133" y1="20100" x2="66133" y2="20100"/>
                        <a14:foregroundMark x1="12933" y1="75900" x2="12933" y2="75900"/>
                        <a14:foregroundMark x1="13600" y1="77900" x2="13600" y2="77900"/>
                        <a14:foregroundMark x1="90000" y1="56800" x2="90000" y2="568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8124" b="18005"/>
          <a:stretch/>
        </p:blipFill>
        <p:spPr bwMode="auto">
          <a:xfrm>
            <a:off x="1409700" y="2514600"/>
            <a:ext cx="2362200" cy="2011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5BCC453-9272-407B-8685-5361E97E070B}"/>
              </a:ext>
            </a:extLst>
          </p:cNvPr>
          <p:cNvSpPr txBox="1"/>
          <p:nvPr/>
        </p:nvSpPr>
        <p:spPr>
          <a:xfrm>
            <a:off x="4076700" y="2607236"/>
            <a:ext cx="7277100" cy="16435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/>
                <a:ea typeface="+mj-ea"/>
                <a:cs typeface="+mj-cs"/>
              </a:rPr>
              <a:t>WARNING: </a:t>
            </a:r>
          </a:p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onsolas"/>
                <a:ea typeface="+mj-ea"/>
                <a:cs typeface="+mj-cs"/>
              </a:rPr>
              <a:t>Do not do these things against &lt;our company&gt; or any other company without explicit authorization.</a:t>
            </a:r>
          </a:p>
        </p:txBody>
      </p:sp>
    </p:spTree>
    <p:extLst>
      <p:ext uri="{BB962C8B-B14F-4D97-AF65-F5344CB8AC3E}">
        <p14:creationId xmlns:p14="http://schemas.microsoft.com/office/powerpoint/2010/main" val="22491932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>
            <a:extLst>
              <a:ext uri="{FF2B5EF4-FFF2-40B4-BE49-F238E27FC236}">
                <a16:creationId xmlns:a16="http://schemas.microsoft.com/office/drawing/2014/main" id="{626C8C83-CB85-4ED5-B503-F71A83B05DAE}"/>
              </a:ext>
            </a:extLst>
          </p:cNvPr>
          <p:cNvSpPr txBox="1">
            <a:spLocks/>
          </p:cNvSpPr>
          <p:nvPr/>
        </p:nvSpPr>
        <p:spPr>
          <a:xfrm>
            <a:off x="76200" y="46839"/>
            <a:ext cx="2583110" cy="3810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B80000"/>
                </a:solidFill>
                <a:effectLst/>
                <a:uLnTx/>
                <a:uFillTx/>
                <a:latin typeface="Consolas"/>
                <a:ea typeface="+mj-ea"/>
                <a:cs typeface="+mj-cs"/>
              </a:rPr>
              <a:t>root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/>
                <a:ea typeface="+mj-ea"/>
                <a:cs typeface="+mj-cs"/>
              </a:rPr>
              <a:t>@company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/>
                <a:ea typeface="+mj-ea"/>
                <a:cs typeface="+mj-cs"/>
              </a:rPr>
              <a:t>: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7B8C7">
                    <a:lumMod val="75000"/>
                  </a:srgbClr>
                </a:solidFill>
                <a:effectLst/>
                <a:uLnTx/>
                <a:uFillTx/>
                <a:latin typeface="Consolas"/>
                <a:ea typeface="+mj-ea"/>
                <a:cs typeface="+mj-cs"/>
              </a:rPr>
              <a:t>~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/>
                <a:ea typeface="+mj-ea"/>
                <a:cs typeface="+mj-cs"/>
              </a:rPr>
              <a:t>$</a:t>
            </a:r>
          </a:p>
        </p:txBody>
      </p:sp>
      <p:sp>
        <p:nvSpPr>
          <p:cNvPr id="11" name="TOPIC">
            <a:extLst>
              <a:ext uri="{FF2B5EF4-FFF2-40B4-BE49-F238E27FC236}">
                <a16:creationId xmlns:a16="http://schemas.microsoft.com/office/drawing/2014/main" id="{EBC3358E-FE0C-4898-BB96-06731AE35EB8}"/>
              </a:ext>
            </a:extLst>
          </p:cNvPr>
          <p:cNvSpPr txBox="1">
            <a:spLocks/>
          </p:cNvSpPr>
          <p:nvPr/>
        </p:nvSpPr>
        <p:spPr>
          <a:xfrm>
            <a:off x="83890" y="306898"/>
            <a:ext cx="5783510" cy="5334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/>
                <a:ea typeface="+mj-ea"/>
                <a:cs typeface="+mj-cs"/>
              </a:rPr>
              <a:t>Non-Techy Things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olas"/>
              <a:ea typeface="+mj-ea"/>
              <a:cs typeface="+mj-cs"/>
            </a:endParaRPr>
          </a:p>
        </p:txBody>
      </p:sp>
      <p:sp>
        <p:nvSpPr>
          <p:cNvPr id="15" name="MainPoint">
            <a:extLst>
              <a:ext uri="{FF2B5EF4-FFF2-40B4-BE49-F238E27FC236}">
                <a16:creationId xmlns:a16="http://schemas.microsoft.com/office/drawing/2014/main" id="{4C27EFF9-8379-46AA-8B5E-7DB9387F6D26}"/>
              </a:ext>
            </a:extLst>
          </p:cNvPr>
          <p:cNvSpPr txBox="1">
            <a:spLocks/>
          </p:cNvSpPr>
          <p:nvPr/>
        </p:nvSpPr>
        <p:spPr>
          <a:xfrm>
            <a:off x="83889" y="1519078"/>
            <a:ext cx="5775819" cy="87764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Blip>
                <a:blip r:embed="rId2"/>
              </a:buBlip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/>
              </a:rPr>
              <a:t>Passwords in files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Blip>
                <a:blip r:embed="rId2"/>
              </a:buBlip>
              <a:tabLst/>
              <a:defRPr/>
            </a:pPr>
            <a:endParaRPr lang="en-US" sz="3200" dirty="0">
              <a:solidFill>
                <a:prstClr val="white"/>
              </a:solidFill>
              <a:latin typeface="Consolas"/>
              <a:ea typeface="+mn-ea"/>
              <a:cs typeface="+mn-cs"/>
            </a:endParaRPr>
          </a:p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endParaRPr lang="en-US" sz="2000" dirty="0">
              <a:solidFill>
                <a:prstClr val="white"/>
              </a:solidFill>
              <a:ea typeface="+mn-ea"/>
              <a:cs typeface="+mn-cs"/>
            </a:endParaRPr>
          </a:p>
          <a:p>
            <a:pPr lvl="0">
              <a:defRPr/>
            </a:pPr>
            <a:endParaRPr lang="en-US" sz="2000" dirty="0">
              <a:solidFill>
                <a:prstClr val="white"/>
              </a:solidFill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olas"/>
              <a:ea typeface="+mj-ea"/>
              <a:cs typeface="+mj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A15EB97-44A3-4795-9A61-6E796430E69C}"/>
              </a:ext>
            </a:extLst>
          </p:cNvPr>
          <p:cNvSpPr txBox="1"/>
          <p:nvPr/>
        </p:nvSpPr>
        <p:spPr>
          <a:xfrm>
            <a:off x="83891" y="697468"/>
            <a:ext cx="11879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/>
                <a:ea typeface="+mn-ea"/>
                <a:cs typeface="+mn-cs"/>
              </a:rPr>
              <a:t>####################################################################################################</a:t>
            </a:r>
          </a:p>
        </p:txBody>
      </p:sp>
      <p:sp>
        <p:nvSpPr>
          <p:cNvPr id="26" name="MainPoint">
            <a:extLst>
              <a:ext uri="{FF2B5EF4-FFF2-40B4-BE49-F238E27FC236}">
                <a16:creationId xmlns:a16="http://schemas.microsoft.com/office/drawing/2014/main" id="{A5BB4C3C-760A-44E6-A49B-265533E8B698}"/>
              </a:ext>
            </a:extLst>
          </p:cNvPr>
          <p:cNvSpPr txBox="1">
            <a:spLocks/>
          </p:cNvSpPr>
          <p:nvPr/>
        </p:nvSpPr>
        <p:spPr>
          <a:xfrm>
            <a:off x="76200" y="4119039"/>
            <a:ext cx="5783508" cy="40011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olas"/>
              <a:ea typeface="+mj-ea"/>
              <a:cs typeface="+mj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51E2B50-DF9D-40C6-BE10-ED8CB27567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821" y="2187199"/>
            <a:ext cx="3050338" cy="11954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4AE9895-2F7B-41C9-B1CC-3EC93B7D45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7200" y="2187199"/>
            <a:ext cx="1989536" cy="147040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3840DB9-26AE-428C-8424-0F68A053DA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8857" y="5104397"/>
            <a:ext cx="2060906" cy="152803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1A633C5-C8C2-4436-97C4-213C62A2DB90}"/>
              </a:ext>
            </a:extLst>
          </p:cNvPr>
          <p:cNvSpPr txBox="1"/>
          <p:nvPr/>
        </p:nvSpPr>
        <p:spPr>
          <a:xfrm>
            <a:off x="5638800" y="1500472"/>
            <a:ext cx="6131052" cy="14219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-457200" algn="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Blip>
                <a:blip r:embed="rId2"/>
              </a:buBlip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Bad logic in practices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Blip>
                <a:blip r:embed="rId2"/>
              </a:buBlip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olas"/>
              <a:ea typeface="+mn-ea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Blip>
                <a:blip r:embed="rId2"/>
              </a:buBlip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olas"/>
              <a:ea typeface="+mn-ea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DB52ADC-F024-4296-96B0-C164183D405D}"/>
              </a:ext>
            </a:extLst>
          </p:cNvPr>
          <p:cNvSpPr txBox="1"/>
          <p:nvPr/>
        </p:nvSpPr>
        <p:spPr>
          <a:xfrm>
            <a:off x="36576" y="4085184"/>
            <a:ext cx="6131052" cy="8679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Blip>
                <a:blip r:embed="rId2"/>
              </a:buBlip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Unlocked doors </a:t>
            </a:r>
            <a:b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</a:b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(yep, it’s not just digital)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/>
              <a:ea typeface="+mn-ea"/>
              <a:cs typeface="+mn-cs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7641EAB-1953-4C8F-A2D1-62EC652AD6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80868" y="5157211"/>
            <a:ext cx="1982200" cy="1475222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69CB81D6-D003-4E55-B2A8-C8BD97371138}"/>
              </a:ext>
            </a:extLst>
          </p:cNvPr>
          <p:cNvSpPr txBox="1"/>
          <p:nvPr/>
        </p:nvSpPr>
        <p:spPr>
          <a:xfrm>
            <a:off x="6023645" y="4119039"/>
            <a:ext cx="5482555" cy="8679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-457200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Blip>
                <a:blip r:embed="rId2"/>
              </a:buBlip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Vishing </a:t>
            </a:r>
            <a:b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</a:b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(it’s not just your email)</a:t>
            </a:r>
          </a:p>
        </p:txBody>
      </p:sp>
    </p:spTree>
    <p:extLst>
      <p:ext uri="{BB962C8B-B14F-4D97-AF65-F5344CB8AC3E}">
        <p14:creationId xmlns:p14="http://schemas.microsoft.com/office/powerpoint/2010/main" val="38622450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>
            <a:extLst>
              <a:ext uri="{FF2B5EF4-FFF2-40B4-BE49-F238E27FC236}">
                <a16:creationId xmlns:a16="http://schemas.microsoft.com/office/drawing/2014/main" id="{626C8C83-CB85-4ED5-B503-F71A83B05DAE}"/>
              </a:ext>
            </a:extLst>
          </p:cNvPr>
          <p:cNvSpPr txBox="1">
            <a:spLocks/>
          </p:cNvSpPr>
          <p:nvPr/>
        </p:nvSpPr>
        <p:spPr>
          <a:xfrm>
            <a:off x="76200" y="46839"/>
            <a:ext cx="2583110" cy="3810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B80000"/>
                </a:solidFill>
                <a:effectLst/>
                <a:uLnTx/>
                <a:uFillTx/>
                <a:latin typeface="Consolas"/>
                <a:ea typeface="+mj-ea"/>
                <a:cs typeface="+mj-cs"/>
              </a:rPr>
              <a:t>root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/>
                <a:ea typeface="+mj-ea"/>
                <a:cs typeface="+mj-cs"/>
              </a:rPr>
              <a:t>@company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/>
                <a:ea typeface="+mj-ea"/>
                <a:cs typeface="+mj-cs"/>
              </a:rPr>
              <a:t>: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7B8C7">
                    <a:lumMod val="75000"/>
                  </a:srgbClr>
                </a:solidFill>
                <a:effectLst/>
                <a:uLnTx/>
                <a:uFillTx/>
                <a:latin typeface="Consolas"/>
                <a:ea typeface="+mj-ea"/>
                <a:cs typeface="+mj-cs"/>
              </a:rPr>
              <a:t>~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/>
                <a:ea typeface="+mj-ea"/>
                <a:cs typeface="+mj-cs"/>
              </a:rPr>
              <a:t>$</a:t>
            </a:r>
          </a:p>
        </p:txBody>
      </p:sp>
      <p:sp>
        <p:nvSpPr>
          <p:cNvPr id="11" name="TOPIC">
            <a:extLst>
              <a:ext uri="{FF2B5EF4-FFF2-40B4-BE49-F238E27FC236}">
                <a16:creationId xmlns:a16="http://schemas.microsoft.com/office/drawing/2014/main" id="{EBC3358E-FE0C-4898-BB96-06731AE35EB8}"/>
              </a:ext>
            </a:extLst>
          </p:cNvPr>
          <p:cNvSpPr txBox="1">
            <a:spLocks/>
          </p:cNvSpPr>
          <p:nvPr/>
        </p:nvSpPr>
        <p:spPr>
          <a:xfrm>
            <a:off x="83890" y="306898"/>
            <a:ext cx="8374310" cy="5334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/>
                <a:ea typeface="+mj-ea"/>
                <a:cs typeface="+mj-cs"/>
              </a:rPr>
              <a:t>Techy Things –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/>
                <a:ea typeface="+mj-ea"/>
                <a:cs typeface="+mj-cs"/>
              </a:rPr>
              <a:t>Kerberoasting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olas"/>
              <a:ea typeface="+mj-ea"/>
              <a:cs typeface="+mj-cs"/>
            </a:endParaRPr>
          </a:p>
        </p:txBody>
      </p:sp>
      <p:sp>
        <p:nvSpPr>
          <p:cNvPr id="15" name="MainPoint">
            <a:extLst>
              <a:ext uri="{FF2B5EF4-FFF2-40B4-BE49-F238E27FC236}">
                <a16:creationId xmlns:a16="http://schemas.microsoft.com/office/drawing/2014/main" id="{4C27EFF9-8379-46AA-8B5E-7DB9387F6D26}"/>
              </a:ext>
            </a:extLst>
          </p:cNvPr>
          <p:cNvSpPr txBox="1">
            <a:spLocks/>
          </p:cNvSpPr>
          <p:nvPr/>
        </p:nvSpPr>
        <p:spPr>
          <a:xfrm>
            <a:off x="83890" y="4459526"/>
            <a:ext cx="11650910" cy="21698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/>
              </a:rPr>
              <a:t>Anybody in the domain can request access to nearly any service</a:t>
            </a:r>
          </a:p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400" dirty="0">
              <a:solidFill>
                <a:prstClr val="white"/>
              </a:solidFill>
              <a:latin typeface="Consolas"/>
              <a:ea typeface="+mn-ea"/>
              <a:cs typeface="+mn-cs"/>
            </a:endParaRPr>
          </a:p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400" dirty="0">
                <a:solidFill>
                  <a:prstClr val="white"/>
                </a:solidFill>
                <a:latin typeface="Consolas"/>
                <a:ea typeface="+mn-ea"/>
                <a:cs typeface="+mn-cs"/>
              </a:rPr>
              <a:t>The response is encrypted with the password hash of the service</a:t>
            </a:r>
          </a:p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400" dirty="0">
              <a:solidFill>
                <a:prstClr val="white"/>
              </a:solidFill>
              <a:latin typeface="Consolas"/>
              <a:ea typeface="+mn-ea"/>
              <a:cs typeface="+mn-cs"/>
            </a:endParaRPr>
          </a:p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400" dirty="0">
              <a:solidFill>
                <a:prstClr val="white"/>
              </a:solidFill>
              <a:latin typeface="Consolas"/>
              <a:ea typeface="+mn-ea"/>
              <a:cs typeface="+mn-cs"/>
            </a:endParaRPr>
          </a:p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400" dirty="0">
                <a:solidFill>
                  <a:prstClr val="white"/>
                </a:solidFill>
                <a:latin typeface="Consolas"/>
                <a:ea typeface="+mn-ea"/>
                <a:cs typeface="+mn-cs"/>
              </a:rPr>
              <a:t>Crack that password offline</a:t>
            </a:r>
            <a:endParaRPr lang="en-US" sz="2400" dirty="0">
              <a:solidFill>
                <a:prstClr val="white"/>
              </a:solidFill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olas"/>
              <a:ea typeface="+mj-ea"/>
              <a:cs typeface="+mj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A15EB97-44A3-4795-9A61-6E796430E69C}"/>
              </a:ext>
            </a:extLst>
          </p:cNvPr>
          <p:cNvSpPr txBox="1"/>
          <p:nvPr/>
        </p:nvSpPr>
        <p:spPr>
          <a:xfrm>
            <a:off x="83891" y="697468"/>
            <a:ext cx="11879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/>
                <a:ea typeface="+mn-ea"/>
                <a:cs typeface="+mn-cs"/>
              </a:rPr>
              <a:t>####################################################################################################</a:t>
            </a:r>
          </a:p>
        </p:txBody>
      </p:sp>
      <p:sp>
        <p:nvSpPr>
          <p:cNvPr id="49" name="Arrow: Right 48">
            <a:extLst>
              <a:ext uri="{FF2B5EF4-FFF2-40B4-BE49-F238E27FC236}">
                <a16:creationId xmlns:a16="http://schemas.microsoft.com/office/drawing/2014/main" id="{FF64BECA-C71D-44B7-BE2C-07DA26418EF0}"/>
              </a:ext>
            </a:extLst>
          </p:cNvPr>
          <p:cNvSpPr/>
          <p:nvPr/>
        </p:nvSpPr>
        <p:spPr>
          <a:xfrm flipH="1">
            <a:off x="2678502" y="2157415"/>
            <a:ext cx="6877901" cy="1005335"/>
          </a:xfrm>
          <a:prstGeom prst="rightArrow">
            <a:avLst/>
          </a:prstGeom>
          <a:solidFill>
            <a:srgbClr val="3194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D2541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ABD8C702-C34C-4EB0-BB65-7621DC2FABC4}"/>
              </a:ext>
            </a:extLst>
          </p:cNvPr>
          <p:cNvGrpSpPr/>
          <p:nvPr/>
        </p:nvGrpSpPr>
        <p:grpSpPr>
          <a:xfrm>
            <a:off x="373218" y="1554902"/>
            <a:ext cx="2246768" cy="2332493"/>
            <a:chOff x="563984" y="2305616"/>
            <a:chExt cx="2246768" cy="2332493"/>
          </a:xfrm>
        </p:grpSpPr>
        <p:pic>
          <p:nvPicPr>
            <p:cNvPr id="64" name="Graphic 63" descr="Monitor with solid fill">
              <a:extLst>
                <a:ext uri="{FF2B5EF4-FFF2-40B4-BE49-F238E27FC236}">
                  <a16:creationId xmlns:a16="http://schemas.microsoft.com/office/drawing/2014/main" id="{04D0BB22-9D00-4319-8061-74E7E597ED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63984" y="2305616"/>
              <a:ext cx="2246768" cy="2246768"/>
            </a:xfrm>
            <a:prstGeom prst="rect">
              <a:avLst/>
            </a:prstGeom>
          </p:spPr>
        </p:pic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36A70320-A664-4D25-8C65-34F57CF9C9DC}"/>
                </a:ext>
              </a:extLst>
            </p:cNvPr>
            <p:cNvSpPr txBox="1"/>
            <p:nvPr/>
          </p:nvSpPr>
          <p:spPr>
            <a:xfrm>
              <a:off x="1300082" y="4268777"/>
              <a:ext cx="7745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Client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1EC67A5A-729F-4B81-A823-DA1F4C6EB9D3}"/>
              </a:ext>
            </a:extLst>
          </p:cNvPr>
          <p:cNvGrpSpPr/>
          <p:nvPr/>
        </p:nvGrpSpPr>
        <p:grpSpPr>
          <a:xfrm>
            <a:off x="9574797" y="1481486"/>
            <a:ext cx="2243984" cy="2682908"/>
            <a:chOff x="9452716" y="2308400"/>
            <a:chExt cx="2243984" cy="2682908"/>
          </a:xfrm>
        </p:grpSpPr>
        <p:pic>
          <p:nvPicPr>
            <p:cNvPr id="62" name="Graphic 61" descr="Server with solid fill">
              <a:extLst>
                <a:ext uri="{FF2B5EF4-FFF2-40B4-BE49-F238E27FC236}">
                  <a16:creationId xmlns:a16="http://schemas.microsoft.com/office/drawing/2014/main" id="{C0946C75-A1FB-4A37-9639-FB4AC60ACDD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452716" y="2308400"/>
              <a:ext cx="2243984" cy="2243984"/>
            </a:xfrm>
            <a:prstGeom prst="rect">
              <a:avLst/>
            </a:prstGeom>
          </p:spPr>
        </p:pic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456F8F20-49CD-44FA-AD7C-DB5A0BEC6885}"/>
                </a:ext>
              </a:extLst>
            </p:cNvPr>
            <p:cNvSpPr txBox="1"/>
            <p:nvPr/>
          </p:nvSpPr>
          <p:spPr>
            <a:xfrm>
              <a:off x="10238718" y="4344977"/>
              <a:ext cx="67197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KDC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dirty="0">
                  <a:solidFill>
                    <a:srgbClr val="FFFFFF"/>
                  </a:solidFill>
                  <a:latin typeface="Arial" panose="020B0604020202020204"/>
                </a:rPr>
                <a:t>(DC)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</p:grpSp>
      <p:sp useBgFill="1">
        <p:nvSpPr>
          <p:cNvPr id="53" name="Rectangle 52">
            <a:extLst>
              <a:ext uri="{FF2B5EF4-FFF2-40B4-BE49-F238E27FC236}">
                <a16:creationId xmlns:a16="http://schemas.microsoft.com/office/drawing/2014/main" id="{47909A18-F131-414C-B379-59A9E7FCC18A}"/>
              </a:ext>
            </a:extLst>
          </p:cNvPr>
          <p:cNvSpPr/>
          <p:nvPr/>
        </p:nvSpPr>
        <p:spPr>
          <a:xfrm>
            <a:off x="3510833" y="1498154"/>
            <a:ext cx="5569320" cy="2546686"/>
          </a:xfrm>
          <a:prstGeom prst="rect">
            <a:avLst/>
          </a:prstGeom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D2541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38884B3-01C4-4CB6-9A06-22BC03991431}"/>
              </a:ext>
            </a:extLst>
          </p:cNvPr>
          <p:cNvSpPr txBox="1"/>
          <p:nvPr/>
        </p:nvSpPr>
        <p:spPr>
          <a:xfrm>
            <a:off x="3810000" y="2198417"/>
            <a:ext cx="18909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Other stuff also gets sent, don’t worry about it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3FD4867-1EA3-4441-8BFE-4E30E0928939}"/>
              </a:ext>
            </a:extLst>
          </p:cNvPr>
          <p:cNvGrpSpPr/>
          <p:nvPr/>
        </p:nvGrpSpPr>
        <p:grpSpPr>
          <a:xfrm>
            <a:off x="6332448" y="1725999"/>
            <a:ext cx="2612638" cy="2122523"/>
            <a:chOff x="6404818" y="1922421"/>
            <a:chExt cx="2612638" cy="2122523"/>
          </a:xfrm>
        </p:grpSpPr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0FFBB4BF-36D8-4898-BA85-293E780BD4EA}"/>
                </a:ext>
              </a:extLst>
            </p:cNvPr>
            <p:cNvGrpSpPr/>
            <p:nvPr/>
          </p:nvGrpSpPr>
          <p:grpSpPr>
            <a:xfrm>
              <a:off x="6404818" y="2257884"/>
              <a:ext cx="2612638" cy="1787060"/>
              <a:chOff x="4631751" y="1822241"/>
              <a:chExt cx="2612638" cy="1787060"/>
            </a:xfrm>
          </p:grpSpPr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65AF9521-9B6E-43CE-8B58-9AD665DD2E4E}"/>
                  </a:ext>
                </a:extLst>
              </p:cNvPr>
              <p:cNvSpPr txBox="1"/>
              <p:nvPr/>
            </p:nvSpPr>
            <p:spPr>
              <a:xfrm>
                <a:off x="4669966" y="1822241"/>
                <a:ext cx="2528419" cy="1077218"/>
              </a:xfrm>
              <a:prstGeom prst="rect">
                <a:avLst/>
              </a:prstGeom>
              <a:noFill/>
              <a:ln w="34925">
                <a:solidFill>
                  <a:srgbClr val="CC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Service Session Key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TGS Expiration Time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Username</a:t>
                </a: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7CAC1769-67A8-40DB-BE8D-7BFCEE13F89B}"/>
                  </a:ext>
                </a:extLst>
              </p:cNvPr>
              <p:cNvSpPr txBox="1"/>
              <p:nvPr/>
            </p:nvSpPr>
            <p:spPr>
              <a:xfrm>
                <a:off x="4631751" y="2962970"/>
                <a:ext cx="261263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Encrypted with 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C0000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Service Account Hash</a:t>
                </a:r>
              </a:p>
            </p:txBody>
          </p:sp>
        </p:grp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15BC1BD6-9328-4D89-BF8A-D66B0111D10E}"/>
                </a:ext>
              </a:extLst>
            </p:cNvPr>
            <p:cNvSpPr txBox="1"/>
            <p:nvPr/>
          </p:nvSpPr>
          <p:spPr>
            <a:xfrm>
              <a:off x="6896733" y="1922421"/>
              <a:ext cx="16210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Service Ticket</a:t>
              </a:r>
            </a:p>
          </p:txBody>
        </p:sp>
      </p:grpSp>
      <p:sp>
        <p:nvSpPr>
          <p:cNvPr id="3" name="Arrow: Down 2">
            <a:extLst>
              <a:ext uri="{FF2B5EF4-FFF2-40B4-BE49-F238E27FC236}">
                <a16:creationId xmlns:a16="http://schemas.microsoft.com/office/drawing/2014/main" id="{9442F2C3-EDC8-450E-892E-519423B554F5}"/>
              </a:ext>
            </a:extLst>
          </p:cNvPr>
          <p:cNvSpPr/>
          <p:nvPr/>
        </p:nvSpPr>
        <p:spPr>
          <a:xfrm>
            <a:off x="5700928" y="5550152"/>
            <a:ext cx="547472" cy="610380"/>
          </a:xfrm>
          <a:prstGeom prst="down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0404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>
            <a:extLst>
              <a:ext uri="{FF2B5EF4-FFF2-40B4-BE49-F238E27FC236}">
                <a16:creationId xmlns:a16="http://schemas.microsoft.com/office/drawing/2014/main" id="{626C8C83-CB85-4ED5-B503-F71A83B05DAE}"/>
              </a:ext>
            </a:extLst>
          </p:cNvPr>
          <p:cNvSpPr txBox="1">
            <a:spLocks/>
          </p:cNvSpPr>
          <p:nvPr/>
        </p:nvSpPr>
        <p:spPr>
          <a:xfrm>
            <a:off x="76200" y="46839"/>
            <a:ext cx="2583110" cy="3810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B80000"/>
                </a:solidFill>
                <a:effectLst/>
                <a:uLnTx/>
                <a:uFillTx/>
                <a:latin typeface="Consolas"/>
                <a:ea typeface="+mj-ea"/>
                <a:cs typeface="+mj-cs"/>
              </a:rPr>
              <a:t>root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/>
                <a:ea typeface="+mj-ea"/>
                <a:cs typeface="+mj-cs"/>
              </a:rPr>
              <a:t>@company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/>
                <a:ea typeface="+mj-ea"/>
                <a:cs typeface="+mj-cs"/>
              </a:rPr>
              <a:t>: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7B8C7">
                    <a:lumMod val="75000"/>
                  </a:srgbClr>
                </a:solidFill>
                <a:effectLst/>
                <a:uLnTx/>
                <a:uFillTx/>
                <a:latin typeface="Consolas"/>
                <a:ea typeface="+mj-ea"/>
                <a:cs typeface="+mj-cs"/>
              </a:rPr>
              <a:t>~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/>
                <a:ea typeface="+mj-ea"/>
                <a:cs typeface="+mj-cs"/>
              </a:rPr>
              <a:t>$</a:t>
            </a:r>
          </a:p>
        </p:txBody>
      </p:sp>
      <p:sp>
        <p:nvSpPr>
          <p:cNvPr id="11" name="TOPIC">
            <a:extLst>
              <a:ext uri="{FF2B5EF4-FFF2-40B4-BE49-F238E27FC236}">
                <a16:creationId xmlns:a16="http://schemas.microsoft.com/office/drawing/2014/main" id="{EBC3358E-FE0C-4898-BB96-06731AE35EB8}"/>
              </a:ext>
            </a:extLst>
          </p:cNvPr>
          <p:cNvSpPr txBox="1">
            <a:spLocks/>
          </p:cNvSpPr>
          <p:nvPr/>
        </p:nvSpPr>
        <p:spPr>
          <a:xfrm>
            <a:off x="83890" y="306898"/>
            <a:ext cx="8374310" cy="5334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/>
                <a:ea typeface="+mj-ea"/>
                <a:cs typeface="+mj-cs"/>
              </a:rPr>
              <a:t>Techy Things – Silver Ticket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olas"/>
              <a:ea typeface="+mj-ea"/>
              <a:cs typeface="+mj-cs"/>
            </a:endParaRPr>
          </a:p>
        </p:txBody>
      </p:sp>
      <p:sp>
        <p:nvSpPr>
          <p:cNvPr id="15" name="MainPoint">
            <a:extLst>
              <a:ext uri="{FF2B5EF4-FFF2-40B4-BE49-F238E27FC236}">
                <a16:creationId xmlns:a16="http://schemas.microsoft.com/office/drawing/2014/main" id="{4C27EFF9-8379-46AA-8B5E-7DB9387F6D26}"/>
              </a:ext>
            </a:extLst>
          </p:cNvPr>
          <p:cNvSpPr txBox="1">
            <a:spLocks/>
          </p:cNvSpPr>
          <p:nvPr/>
        </p:nvSpPr>
        <p:spPr>
          <a:xfrm>
            <a:off x="83890" y="4459526"/>
            <a:ext cx="11650910" cy="21698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400" dirty="0">
                <a:solidFill>
                  <a:prstClr val="white"/>
                </a:solidFill>
                <a:ea typeface="+mn-ea"/>
                <a:cs typeface="+mn-cs"/>
              </a:rPr>
              <a:t>The service only checks the timestamp and that it was encrypted with its own password – the rest… it doesn’t care</a:t>
            </a:r>
          </a:p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400" dirty="0">
              <a:solidFill>
                <a:prstClr val="white"/>
              </a:solidFill>
              <a:ea typeface="+mn-ea"/>
              <a:cs typeface="+mn-cs"/>
            </a:endParaRPr>
          </a:p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400" dirty="0">
                <a:solidFill>
                  <a:prstClr val="white"/>
                </a:solidFill>
                <a:ea typeface="+mn-ea"/>
                <a:cs typeface="+mn-cs"/>
              </a:rPr>
              <a:t>In this case, the webserver sees us as a Domain Administrator</a:t>
            </a:r>
            <a:endParaRPr lang="en-US" sz="2400" u="sng" dirty="0">
              <a:solidFill>
                <a:prstClr val="white"/>
              </a:solidFill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olas"/>
              <a:ea typeface="+mj-ea"/>
              <a:cs typeface="+mj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A15EB97-44A3-4795-9A61-6E796430E69C}"/>
              </a:ext>
            </a:extLst>
          </p:cNvPr>
          <p:cNvSpPr txBox="1"/>
          <p:nvPr/>
        </p:nvSpPr>
        <p:spPr>
          <a:xfrm>
            <a:off x="83891" y="697468"/>
            <a:ext cx="11879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/>
                <a:ea typeface="+mn-ea"/>
                <a:cs typeface="+mn-cs"/>
              </a:rPr>
              <a:t>####################################################################################################</a:t>
            </a:r>
          </a:p>
        </p:txBody>
      </p:sp>
      <p:sp>
        <p:nvSpPr>
          <p:cNvPr id="21" name="MainPoint">
            <a:extLst>
              <a:ext uri="{FF2B5EF4-FFF2-40B4-BE49-F238E27FC236}">
                <a16:creationId xmlns:a16="http://schemas.microsoft.com/office/drawing/2014/main" id="{D013B80B-13BB-44A3-A186-D115F81FA387}"/>
              </a:ext>
            </a:extLst>
          </p:cNvPr>
          <p:cNvSpPr txBox="1">
            <a:spLocks/>
          </p:cNvSpPr>
          <p:nvPr/>
        </p:nvSpPr>
        <p:spPr>
          <a:xfrm>
            <a:off x="89988" y="5849070"/>
            <a:ext cx="5783508" cy="40011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olas"/>
              <a:ea typeface="+mj-ea"/>
              <a:cs typeface="+mj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96CF9C-9B82-4DDE-8017-904DC2736F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100" y="1336429"/>
            <a:ext cx="10591800" cy="231457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C14E67A-6CE9-4AAF-864A-F91AC8E0C385}"/>
              </a:ext>
            </a:extLst>
          </p:cNvPr>
          <p:cNvSpPr/>
          <p:nvPr/>
        </p:nvSpPr>
        <p:spPr>
          <a:xfrm>
            <a:off x="1752600" y="2229842"/>
            <a:ext cx="1981200" cy="437158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0977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>
            <a:extLst>
              <a:ext uri="{FF2B5EF4-FFF2-40B4-BE49-F238E27FC236}">
                <a16:creationId xmlns:a16="http://schemas.microsoft.com/office/drawing/2014/main" id="{626C8C83-CB85-4ED5-B503-F71A83B05DAE}"/>
              </a:ext>
            </a:extLst>
          </p:cNvPr>
          <p:cNvSpPr txBox="1">
            <a:spLocks/>
          </p:cNvSpPr>
          <p:nvPr/>
        </p:nvSpPr>
        <p:spPr>
          <a:xfrm>
            <a:off x="76200" y="46839"/>
            <a:ext cx="2583110" cy="3810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B80000"/>
                </a:solidFill>
                <a:effectLst/>
                <a:uLnTx/>
                <a:uFillTx/>
                <a:latin typeface="Consolas"/>
                <a:ea typeface="+mj-ea"/>
                <a:cs typeface="+mj-cs"/>
              </a:rPr>
              <a:t>root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/>
                <a:ea typeface="+mj-ea"/>
                <a:cs typeface="+mj-cs"/>
              </a:rPr>
              <a:t>@company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/>
                <a:ea typeface="+mj-ea"/>
                <a:cs typeface="+mj-cs"/>
              </a:rPr>
              <a:t>: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7B8C7">
                    <a:lumMod val="75000"/>
                  </a:srgbClr>
                </a:solidFill>
                <a:effectLst/>
                <a:uLnTx/>
                <a:uFillTx/>
                <a:latin typeface="Consolas"/>
                <a:ea typeface="+mj-ea"/>
                <a:cs typeface="+mj-cs"/>
              </a:rPr>
              <a:t>~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/>
                <a:ea typeface="+mj-ea"/>
                <a:cs typeface="+mj-cs"/>
              </a:rPr>
              <a:t>$</a:t>
            </a:r>
          </a:p>
        </p:txBody>
      </p:sp>
      <p:sp>
        <p:nvSpPr>
          <p:cNvPr id="11" name="TOPIC">
            <a:extLst>
              <a:ext uri="{FF2B5EF4-FFF2-40B4-BE49-F238E27FC236}">
                <a16:creationId xmlns:a16="http://schemas.microsoft.com/office/drawing/2014/main" id="{EBC3358E-FE0C-4898-BB96-06731AE35EB8}"/>
              </a:ext>
            </a:extLst>
          </p:cNvPr>
          <p:cNvSpPr txBox="1">
            <a:spLocks/>
          </p:cNvSpPr>
          <p:nvPr/>
        </p:nvSpPr>
        <p:spPr>
          <a:xfrm>
            <a:off x="83890" y="306898"/>
            <a:ext cx="5783510" cy="5334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/>
                <a:ea typeface="+mj-ea"/>
                <a:cs typeface="+mj-cs"/>
              </a:rPr>
              <a:t>Agenda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olas"/>
              <a:ea typeface="+mj-ea"/>
              <a:cs typeface="+mj-cs"/>
            </a:endParaRPr>
          </a:p>
        </p:txBody>
      </p:sp>
      <p:sp>
        <p:nvSpPr>
          <p:cNvPr id="15" name="MainPoint">
            <a:extLst>
              <a:ext uri="{FF2B5EF4-FFF2-40B4-BE49-F238E27FC236}">
                <a16:creationId xmlns:a16="http://schemas.microsoft.com/office/drawing/2014/main" id="{4C27EFF9-8379-46AA-8B5E-7DB9387F6D26}"/>
              </a:ext>
            </a:extLst>
          </p:cNvPr>
          <p:cNvSpPr txBox="1">
            <a:spLocks/>
          </p:cNvSpPr>
          <p:nvPr/>
        </p:nvSpPr>
        <p:spPr>
          <a:xfrm>
            <a:off x="83890" y="1519078"/>
            <a:ext cx="11650910" cy="511032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Blip>
                <a:blip r:embed="rId2"/>
              </a:buBlip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/>
              </a:rPr>
              <a:t>Red Team Overview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Blip>
                <a:blip r:embed="rId2"/>
              </a:buBlip>
              <a:tabLst/>
              <a:defRPr/>
            </a:pPr>
            <a:endParaRPr lang="en-US" sz="3200" dirty="0">
              <a:solidFill>
                <a:prstClr val="white"/>
              </a:solidFill>
              <a:latin typeface="Consolas"/>
            </a:endParaRPr>
          </a:p>
          <a:p>
            <a:pPr marL="457200" lvl="0" indent="-457200">
              <a:buBlip>
                <a:blip r:embed="rId2"/>
              </a:buBlip>
              <a:defRPr/>
            </a:pPr>
            <a:r>
              <a:rPr lang="en-US" sz="3200" dirty="0">
                <a:solidFill>
                  <a:prstClr val="white"/>
                </a:solidFill>
                <a:ea typeface="+mn-ea"/>
                <a:cs typeface="+mn-cs"/>
              </a:rPr>
              <a:t>Myths and Legends</a:t>
            </a:r>
          </a:p>
          <a:p>
            <a:pPr marL="457200" lvl="0" indent="-457200">
              <a:buBlip>
                <a:blip r:embed="rId2"/>
              </a:buBlip>
              <a:defRPr/>
            </a:pPr>
            <a:endParaRPr lang="en-US" sz="3200" dirty="0">
              <a:solidFill>
                <a:prstClr val="white"/>
              </a:solidFill>
              <a:ea typeface="+mn-ea"/>
              <a:cs typeface="+mn-cs"/>
            </a:endParaRPr>
          </a:p>
          <a:p>
            <a:pPr marL="457200" lvl="0" indent="-457200">
              <a:lnSpc>
                <a:spcPct val="100000"/>
              </a:lnSpc>
              <a:spcBef>
                <a:spcPts val="0"/>
              </a:spcBef>
              <a:buBlip>
                <a:blip r:embed="rId2"/>
              </a:buBlip>
              <a:defRPr/>
            </a:pPr>
            <a:r>
              <a:rPr lang="en-US" sz="3200" dirty="0">
                <a:solidFill>
                  <a:prstClr val="white"/>
                </a:solidFill>
                <a:ea typeface="+mn-ea"/>
                <a:cs typeface="+mn-cs"/>
              </a:rPr>
              <a:t>Some Examples</a:t>
            </a:r>
          </a:p>
          <a:p>
            <a:pPr marL="457200" lvl="0" indent="-457200">
              <a:lnSpc>
                <a:spcPct val="100000"/>
              </a:lnSpc>
              <a:spcBef>
                <a:spcPts val="0"/>
              </a:spcBef>
              <a:buBlip>
                <a:blip r:embed="rId2"/>
              </a:buBlip>
              <a:defRPr/>
            </a:pPr>
            <a:endParaRPr lang="en-US" sz="3200" dirty="0">
              <a:solidFill>
                <a:prstClr val="white"/>
              </a:solidFill>
              <a:ea typeface="+mn-ea"/>
              <a:cs typeface="+mn-cs"/>
            </a:endParaRPr>
          </a:p>
          <a:p>
            <a:pPr marL="457200" lvl="0" indent="-457200">
              <a:buBlip>
                <a:blip r:embed="rId2"/>
              </a:buBlip>
              <a:defRPr/>
            </a:pPr>
            <a:r>
              <a:rPr lang="en-US" sz="3200" dirty="0">
                <a:solidFill>
                  <a:prstClr val="white"/>
                </a:solidFill>
                <a:ea typeface="+mn-ea"/>
                <a:cs typeface="+mn-cs"/>
              </a:rPr>
              <a:t>What this means to you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endParaRPr lang="en-US" sz="2000" dirty="0">
              <a:solidFill>
                <a:prstClr val="white"/>
              </a:solidFill>
              <a:ea typeface="+mn-ea"/>
              <a:cs typeface="+mn-cs"/>
            </a:endParaRPr>
          </a:p>
          <a:p>
            <a:pPr lvl="0">
              <a:defRPr/>
            </a:pPr>
            <a:endParaRPr lang="en-US" sz="2000" dirty="0">
              <a:solidFill>
                <a:prstClr val="white"/>
              </a:solidFill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olas"/>
              <a:ea typeface="+mj-ea"/>
              <a:cs typeface="+mj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A15EB97-44A3-4795-9A61-6E796430E69C}"/>
              </a:ext>
            </a:extLst>
          </p:cNvPr>
          <p:cNvSpPr txBox="1"/>
          <p:nvPr/>
        </p:nvSpPr>
        <p:spPr>
          <a:xfrm>
            <a:off x="83891" y="697468"/>
            <a:ext cx="11879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/>
                <a:ea typeface="+mn-ea"/>
                <a:cs typeface="+mn-cs"/>
              </a:rPr>
              <a:t>####################################################################################################</a:t>
            </a:r>
          </a:p>
        </p:txBody>
      </p:sp>
      <p:sp>
        <p:nvSpPr>
          <p:cNvPr id="10" name="SubPoint">
            <a:extLst>
              <a:ext uri="{FF2B5EF4-FFF2-40B4-BE49-F238E27FC236}">
                <a16:creationId xmlns:a16="http://schemas.microsoft.com/office/drawing/2014/main" id="{BAC399AF-252D-4616-9CB6-DE464B272AA3}"/>
              </a:ext>
            </a:extLst>
          </p:cNvPr>
          <p:cNvSpPr txBox="1">
            <a:spLocks/>
          </p:cNvSpPr>
          <p:nvPr/>
        </p:nvSpPr>
        <p:spPr>
          <a:xfrm>
            <a:off x="76200" y="4938813"/>
            <a:ext cx="7744494" cy="51823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olas"/>
              <a:ea typeface="+mj-ea"/>
              <a:cs typeface="+mj-cs"/>
            </a:endParaRPr>
          </a:p>
        </p:txBody>
      </p:sp>
      <p:sp>
        <p:nvSpPr>
          <p:cNvPr id="26" name="MainPoint">
            <a:extLst>
              <a:ext uri="{FF2B5EF4-FFF2-40B4-BE49-F238E27FC236}">
                <a16:creationId xmlns:a16="http://schemas.microsoft.com/office/drawing/2014/main" id="{A5BB4C3C-760A-44E6-A49B-265533E8B698}"/>
              </a:ext>
            </a:extLst>
          </p:cNvPr>
          <p:cNvSpPr txBox="1">
            <a:spLocks/>
          </p:cNvSpPr>
          <p:nvPr/>
        </p:nvSpPr>
        <p:spPr>
          <a:xfrm>
            <a:off x="76200" y="4119039"/>
            <a:ext cx="5783508" cy="40011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olas"/>
              <a:ea typeface="+mj-ea"/>
              <a:cs typeface="+mj-cs"/>
            </a:endParaRPr>
          </a:p>
        </p:txBody>
      </p:sp>
      <p:sp>
        <p:nvSpPr>
          <p:cNvPr id="21" name="MainPoint">
            <a:extLst>
              <a:ext uri="{FF2B5EF4-FFF2-40B4-BE49-F238E27FC236}">
                <a16:creationId xmlns:a16="http://schemas.microsoft.com/office/drawing/2014/main" id="{D013B80B-13BB-44A3-A186-D115F81FA387}"/>
              </a:ext>
            </a:extLst>
          </p:cNvPr>
          <p:cNvSpPr txBox="1">
            <a:spLocks/>
          </p:cNvSpPr>
          <p:nvPr/>
        </p:nvSpPr>
        <p:spPr>
          <a:xfrm>
            <a:off x="89988" y="5849070"/>
            <a:ext cx="5783508" cy="40011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olas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3786736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18DB75B2-9FCF-464B-BA8A-6DF894BCF550}"/>
              </a:ext>
            </a:extLst>
          </p:cNvPr>
          <p:cNvGrpSpPr/>
          <p:nvPr/>
        </p:nvGrpSpPr>
        <p:grpSpPr>
          <a:xfrm>
            <a:off x="76200" y="2590800"/>
            <a:ext cx="11882717" cy="1295886"/>
            <a:chOff x="80682" y="64046"/>
            <a:chExt cx="11882717" cy="1295886"/>
          </a:xfrm>
        </p:grpSpPr>
        <p:sp>
          <p:nvSpPr>
            <p:cNvPr id="2" name="TOPIC">
              <a:extLst>
                <a:ext uri="{FF2B5EF4-FFF2-40B4-BE49-F238E27FC236}">
                  <a16:creationId xmlns:a16="http://schemas.microsoft.com/office/drawing/2014/main" id="{3FFD6723-B9AF-4AA9-8ED6-D8ACE596AF6B}"/>
                </a:ext>
              </a:extLst>
            </p:cNvPr>
            <p:cNvSpPr txBox="1">
              <a:spLocks/>
            </p:cNvSpPr>
            <p:nvPr/>
          </p:nvSpPr>
          <p:spPr>
            <a:xfrm>
              <a:off x="3208727" y="445411"/>
              <a:ext cx="5783510" cy="533400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400" kern="1200">
                  <a:solidFill>
                    <a:schemeClr val="accent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/>
                  <a:ea typeface="+mj-ea"/>
                  <a:cs typeface="+mj-cs"/>
                </a:rPr>
                <a:t>What does this mean to me?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DD1685C-861D-40CD-8757-3672720CBE75}"/>
                </a:ext>
              </a:extLst>
            </p:cNvPr>
            <p:cNvSpPr txBox="1"/>
            <p:nvPr/>
          </p:nvSpPr>
          <p:spPr>
            <a:xfrm>
              <a:off x="80682" y="990600"/>
              <a:ext cx="118795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/>
                  <a:ea typeface="+mn-ea"/>
                  <a:cs typeface="+mn-cs"/>
                </a:rPr>
                <a:t>####################################################################################################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4B7D1BC-6F15-498F-8996-0F2379CC48CC}"/>
                </a:ext>
              </a:extLst>
            </p:cNvPr>
            <p:cNvSpPr txBox="1"/>
            <p:nvPr/>
          </p:nvSpPr>
          <p:spPr>
            <a:xfrm>
              <a:off x="83890" y="64046"/>
              <a:ext cx="118795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/>
                  <a:ea typeface="+mn-ea"/>
                  <a:cs typeface="+mn-cs"/>
                </a:rPr>
                <a:t>####################################################################################################</a:t>
              </a:r>
            </a:p>
          </p:txBody>
        </p:sp>
      </p:grpSp>
      <p:sp>
        <p:nvSpPr>
          <p:cNvPr id="7" name="TOPIC">
            <a:extLst>
              <a:ext uri="{FF2B5EF4-FFF2-40B4-BE49-F238E27FC236}">
                <a16:creationId xmlns:a16="http://schemas.microsoft.com/office/drawing/2014/main" id="{5CA4D20C-3F55-4BA7-BC9B-B928C0B73D51}"/>
              </a:ext>
            </a:extLst>
          </p:cNvPr>
          <p:cNvSpPr txBox="1">
            <a:spLocks/>
          </p:cNvSpPr>
          <p:nvPr/>
        </p:nvSpPr>
        <p:spPr>
          <a:xfrm>
            <a:off x="2933700" y="4062787"/>
            <a:ext cx="6324600" cy="112697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i="1" dirty="0">
                <a:solidFill>
                  <a:prstClr val="white"/>
                </a:solidFill>
                <a:latin typeface="Consolas"/>
              </a:rPr>
              <a:t>More than you might think.</a:t>
            </a:r>
            <a:endParaRPr kumimoji="0" lang="en-US" sz="20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olas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9520584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>
            <a:extLst>
              <a:ext uri="{FF2B5EF4-FFF2-40B4-BE49-F238E27FC236}">
                <a16:creationId xmlns:a16="http://schemas.microsoft.com/office/drawing/2014/main" id="{626C8C83-CB85-4ED5-B503-F71A83B05DAE}"/>
              </a:ext>
            </a:extLst>
          </p:cNvPr>
          <p:cNvSpPr txBox="1">
            <a:spLocks/>
          </p:cNvSpPr>
          <p:nvPr/>
        </p:nvSpPr>
        <p:spPr>
          <a:xfrm>
            <a:off x="76200" y="46839"/>
            <a:ext cx="2583110" cy="3810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B80000"/>
                </a:solidFill>
                <a:effectLst/>
                <a:uLnTx/>
                <a:uFillTx/>
                <a:latin typeface="Consolas"/>
                <a:ea typeface="+mj-ea"/>
                <a:cs typeface="+mj-cs"/>
              </a:rPr>
              <a:t>root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/>
                <a:ea typeface="+mj-ea"/>
                <a:cs typeface="+mj-cs"/>
              </a:rPr>
              <a:t>@company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/>
                <a:ea typeface="+mj-ea"/>
                <a:cs typeface="+mj-cs"/>
              </a:rPr>
              <a:t>: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7B8C7">
                    <a:lumMod val="75000"/>
                  </a:srgbClr>
                </a:solidFill>
                <a:effectLst/>
                <a:uLnTx/>
                <a:uFillTx/>
                <a:latin typeface="Consolas"/>
                <a:ea typeface="+mj-ea"/>
                <a:cs typeface="+mj-cs"/>
              </a:rPr>
              <a:t>~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/>
                <a:ea typeface="+mj-ea"/>
                <a:cs typeface="+mj-cs"/>
              </a:rPr>
              <a:t>$</a:t>
            </a:r>
          </a:p>
        </p:txBody>
      </p:sp>
      <p:sp>
        <p:nvSpPr>
          <p:cNvPr id="11" name="TOPIC">
            <a:extLst>
              <a:ext uri="{FF2B5EF4-FFF2-40B4-BE49-F238E27FC236}">
                <a16:creationId xmlns:a16="http://schemas.microsoft.com/office/drawing/2014/main" id="{EBC3358E-FE0C-4898-BB96-06731AE35EB8}"/>
              </a:ext>
            </a:extLst>
          </p:cNvPr>
          <p:cNvSpPr txBox="1">
            <a:spLocks/>
          </p:cNvSpPr>
          <p:nvPr/>
        </p:nvSpPr>
        <p:spPr>
          <a:xfrm>
            <a:off x="83890" y="306898"/>
            <a:ext cx="5783510" cy="5334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/>
                <a:ea typeface="+mj-ea"/>
                <a:cs typeface="+mj-cs"/>
              </a:rPr>
              <a:t>Myth or Legend?</a:t>
            </a:r>
          </a:p>
        </p:txBody>
      </p:sp>
      <p:sp>
        <p:nvSpPr>
          <p:cNvPr id="15" name="MainPoint">
            <a:extLst>
              <a:ext uri="{FF2B5EF4-FFF2-40B4-BE49-F238E27FC236}">
                <a16:creationId xmlns:a16="http://schemas.microsoft.com/office/drawing/2014/main" id="{4C27EFF9-8379-46AA-8B5E-7DB9387F6D26}"/>
              </a:ext>
            </a:extLst>
          </p:cNvPr>
          <p:cNvSpPr txBox="1">
            <a:spLocks/>
          </p:cNvSpPr>
          <p:nvPr/>
        </p:nvSpPr>
        <p:spPr>
          <a:xfrm>
            <a:off x="83890" y="1519078"/>
            <a:ext cx="8831510" cy="127004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/>
              </a:rPr>
              <a:t>What do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onsolas"/>
              </a:rPr>
              <a:t>you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/>
              </a:rPr>
              <a:t> think:</a:t>
            </a:r>
          </a:p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olas"/>
            </a:endParaRPr>
          </a:p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/>
              </a:rPr>
              <a:t>Anybody can do red team work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A15EB97-44A3-4795-9A61-6E796430E69C}"/>
              </a:ext>
            </a:extLst>
          </p:cNvPr>
          <p:cNvSpPr txBox="1"/>
          <p:nvPr/>
        </p:nvSpPr>
        <p:spPr>
          <a:xfrm>
            <a:off x="83891" y="697468"/>
            <a:ext cx="11879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/>
                <a:ea typeface="+mn-ea"/>
                <a:cs typeface="+mn-cs"/>
              </a:rPr>
              <a:t>####################################################################################################</a:t>
            </a:r>
          </a:p>
        </p:txBody>
      </p:sp>
      <p:sp>
        <p:nvSpPr>
          <p:cNvPr id="26" name="MainPoint">
            <a:extLst>
              <a:ext uri="{FF2B5EF4-FFF2-40B4-BE49-F238E27FC236}">
                <a16:creationId xmlns:a16="http://schemas.microsoft.com/office/drawing/2014/main" id="{A5BB4C3C-760A-44E6-A49B-265533E8B698}"/>
              </a:ext>
            </a:extLst>
          </p:cNvPr>
          <p:cNvSpPr txBox="1">
            <a:spLocks/>
          </p:cNvSpPr>
          <p:nvPr/>
        </p:nvSpPr>
        <p:spPr>
          <a:xfrm>
            <a:off x="76200" y="4119039"/>
            <a:ext cx="5783508" cy="40011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olas"/>
              <a:ea typeface="+mj-ea"/>
              <a:cs typeface="+mj-cs"/>
            </a:endParaRPr>
          </a:p>
        </p:txBody>
      </p:sp>
      <p:sp>
        <p:nvSpPr>
          <p:cNvPr id="21" name="MainPoint">
            <a:extLst>
              <a:ext uri="{FF2B5EF4-FFF2-40B4-BE49-F238E27FC236}">
                <a16:creationId xmlns:a16="http://schemas.microsoft.com/office/drawing/2014/main" id="{D013B80B-13BB-44A3-A186-D115F81FA387}"/>
              </a:ext>
            </a:extLst>
          </p:cNvPr>
          <p:cNvSpPr txBox="1">
            <a:spLocks/>
          </p:cNvSpPr>
          <p:nvPr/>
        </p:nvSpPr>
        <p:spPr>
          <a:xfrm>
            <a:off x="89988" y="5849070"/>
            <a:ext cx="5783508" cy="40011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olas"/>
              <a:ea typeface="+mj-ea"/>
              <a:cs typeface="+mj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0067601-0D5D-45BD-A80A-1F44C67776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8074" y="4324322"/>
            <a:ext cx="1742472" cy="1742472"/>
          </a:xfrm>
          <a:prstGeom prst="rect">
            <a:avLst/>
          </a:prstGeom>
        </p:spPr>
      </p:pic>
      <p:sp>
        <p:nvSpPr>
          <p:cNvPr id="12" name="MainPoint">
            <a:extLst>
              <a:ext uri="{FF2B5EF4-FFF2-40B4-BE49-F238E27FC236}">
                <a16:creationId xmlns:a16="http://schemas.microsoft.com/office/drawing/2014/main" id="{AFB54884-4B51-4793-AC13-C3F24485253E}"/>
              </a:ext>
            </a:extLst>
          </p:cNvPr>
          <p:cNvSpPr txBox="1">
            <a:spLocks/>
          </p:cNvSpPr>
          <p:nvPr/>
        </p:nvSpPr>
        <p:spPr>
          <a:xfrm>
            <a:off x="83890" y="4257305"/>
            <a:ext cx="1554244" cy="51823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/>
              </a:rPr>
              <a:t>Verdict:</a:t>
            </a:r>
          </a:p>
        </p:txBody>
      </p:sp>
      <p:sp>
        <p:nvSpPr>
          <p:cNvPr id="13" name="MainPoint">
            <a:extLst>
              <a:ext uri="{FF2B5EF4-FFF2-40B4-BE49-F238E27FC236}">
                <a16:creationId xmlns:a16="http://schemas.microsoft.com/office/drawing/2014/main" id="{767777C2-17EF-48C5-BBDF-B9BA3B86C6E9}"/>
              </a:ext>
            </a:extLst>
          </p:cNvPr>
          <p:cNvSpPr txBox="1">
            <a:spLocks/>
          </p:cNvSpPr>
          <p:nvPr/>
        </p:nvSpPr>
        <p:spPr>
          <a:xfrm>
            <a:off x="5105400" y="4631610"/>
            <a:ext cx="6621710" cy="152892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/>
              </a:rPr>
              <a:t>Red Team is a 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onsolas"/>
              </a:rPr>
              <a:t>mindset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/>
              </a:rPr>
              <a:t>, not a skillset</a:t>
            </a:r>
            <a:endParaRPr kumimoji="0" lang="en-US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4098580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>
            <a:extLst>
              <a:ext uri="{FF2B5EF4-FFF2-40B4-BE49-F238E27FC236}">
                <a16:creationId xmlns:a16="http://schemas.microsoft.com/office/drawing/2014/main" id="{626C8C83-CB85-4ED5-B503-F71A83B05DAE}"/>
              </a:ext>
            </a:extLst>
          </p:cNvPr>
          <p:cNvSpPr txBox="1">
            <a:spLocks/>
          </p:cNvSpPr>
          <p:nvPr/>
        </p:nvSpPr>
        <p:spPr>
          <a:xfrm>
            <a:off x="76200" y="46839"/>
            <a:ext cx="2583110" cy="3810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B80000"/>
                </a:solidFill>
                <a:effectLst/>
                <a:uLnTx/>
                <a:uFillTx/>
                <a:latin typeface="Consolas"/>
                <a:ea typeface="+mj-ea"/>
                <a:cs typeface="+mj-cs"/>
              </a:rPr>
              <a:t>root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/>
                <a:ea typeface="+mj-ea"/>
                <a:cs typeface="+mj-cs"/>
              </a:rPr>
              <a:t>@company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/>
                <a:ea typeface="+mj-ea"/>
                <a:cs typeface="+mj-cs"/>
              </a:rPr>
              <a:t>: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7B8C7">
                    <a:lumMod val="75000"/>
                  </a:srgbClr>
                </a:solidFill>
                <a:effectLst/>
                <a:uLnTx/>
                <a:uFillTx/>
                <a:latin typeface="Consolas"/>
                <a:ea typeface="+mj-ea"/>
                <a:cs typeface="+mj-cs"/>
              </a:rPr>
              <a:t>~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/>
                <a:ea typeface="+mj-ea"/>
                <a:cs typeface="+mj-cs"/>
              </a:rPr>
              <a:t>$</a:t>
            </a:r>
          </a:p>
        </p:txBody>
      </p:sp>
      <p:sp>
        <p:nvSpPr>
          <p:cNvPr id="11" name="TOPIC">
            <a:extLst>
              <a:ext uri="{FF2B5EF4-FFF2-40B4-BE49-F238E27FC236}">
                <a16:creationId xmlns:a16="http://schemas.microsoft.com/office/drawing/2014/main" id="{EBC3358E-FE0C-4898-BB96-06731AE35EB8}"/>
              </a:ext>
            </a:extLst>
          </p:cNvPr>
          <p:cNvSpPr txBox="1">
            <a:spLocks/>
          </p:cNvSpPr>
          <p:nvPr/>
        </p:nvSpPr>
        <p:spPr>
          <a:xfrm>
            <a:off x="83890" y="306898"/>
            <a:ext cx="5783510" cy="5334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/>
                <a:ea typeface="+mj-ea"/>
                <a:cs typeface="+mj-cs"/>
              </a:rPr>
              <a:t>The Red Team Mindset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olas"/>
              <a:ea typeface="+mj-ea"/>
              <a:cs typeface="+mj-cs"/>
            </a:endParaRPr>
          </a:p>
        </p:txBody>
      </p:sp>
      <p:sp>
        <p:nvSpPr>
          <p:cNvPr id="15" name="MainPoint">
            <a:extLst>
              <a:ext uri="{FF2B5EF4-FFF2-40B4-BE49-F238E27FC236}">
                <a16:creationId xmlns:a16="http://schemas.microsoft.com/office/drawing/2014/main" id="{4C27EFF9-8379-46AA-8B5E-7DB9387F6D26}"/>
              </a:ext>
            </a:extLst>
          </p:cNvPr>
          <p:cNvSpPr txBox="1">
            <a:spLocks/>
          </p:cNvSpPr>
          <p:nvPr/>
        </p:nvSpPr>
        <p:spPr>
          <a:xfrm>
            <a:off x="83890" y="1519078"/>
            <a:ext cx="11650910" cy="472932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Blip>
                <a:blip r:embed="rId2"/>
              </a:buBlip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Ask yourself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Blip>
                <a:blip r:embed="rId2"/>
              </a:buBlip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  <a:p>
            <a:pPr marL="914400" lvl="1" indent="-457200">
              <a:lnSpc>
                <a:spcPct val="90000"/>
              </a:lnSpc>
              <a:spcBef>
                <a:spcPct val="0"/>
              </a:spcBef>
              <a:buBlip>
                <a:blip r:embed="rId2"/>
              </a:buBlip>
              <a:defRPr/>
            </a:pPr>
            <a:r>
              <a:rPr lang="en-US" sz="2400" dirty="0">
                <a:solidFill>
                  <a:prstClr val="white"/>
                </a:solidFill>
                <a:latin typeface="+mj-lt"/>
              </a:rPr>
              <a:t>If I wanted to get around this control/process/</a:t>
            </a:r>
            <a:r>
              <a:rPr lang="en-US" sz="2400" dirty="0" err="1">
                <a:solidFill>
                  <a:prstClr val="white"/>
                </a:solidFill>
                <a:latin typeface="+mj-lt"/>
              </a:rPr>
              <a:t>etc</a:t>
            </a:r>
            <a:r>
              <a:rPr lang="en-US" sz="2400" dirty="0">
                <a:solidFill>
                  <a:prstClr val="white"/>
                </a:solidFill>
                <a:latin typeface="+mj-lt"/>
              </a:rPr>
              <a:t>, how can I do that with what I know?</a:t>
            </a:r>
          </a:p>
          <a:p>
            <a:pPr marL="914400" lvl="1" indent="-457200">
              <a:lnSpc>
                <a:spcPct val="90000"/>
              </a:lnSpc>
              <a:spcBef>
                <a:spcPct val="0"/>
              </a:spcBef>
              <a:buBlip>
                <a:blip r:embed="rId2"/>
              </a:buBlip>
              <a:defRPr/>
            </a:pPr>
            <a:endParaRPr lang="en-US" sz="2400" dirty="0">
              <a:solidFill>
                <a:prstClr val="white"/>
              </a:solidFill>
              <a:latin typeface="+mj-lt"/>
            </a:endParaRPr>
          </a:p>
          <a:p>
            <a:pPr marL="914400" lvl="1" indent="-457200">
              <a:lnSpc>
                <a:spcPct val="90000"/>
              </a:lnSpc>
              <a:spcBef>
                <a:spcPct val="0"/>
              </a:spcBef>
              <a:buBlip>
                <a:blip r:embed="rId2"/>
              </a:buBlip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</a:rPr>
              <a:t>Who or what do I trust as part of my process or application? What happens if they get compromised?</a:t>
            </a:r>
          </a:p>
          <a:p>
            <a:pPr marL="914400" lvl="1" indent="-457200">
              <a:lnSpc>
                <a:spcPct val="90000"/>
              </a:lnSpc>
              <a:spcBef>
                <a:spcPct val="0"/>
              </a:spcBef>
              <a:buBlip>
                <a:blip r:embed="rId2"/>
              </a:buBlip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</a:endParaRPr>
          </a:p>
          <a:p>
            <a:pPr marL="914400" lvl="1" indent="-457200">
              <a:lnSpc>
                <a:spcPct val="90000"/>
              </a:lnSpc>
              <a:spcBef>
                <a:spcPct val="0"/>
              </a:spcBef>
              <a:buBlip>
                <a:blip r:embed="rId2"/>
              </a:buBlip>
              <a:defRPr/>
            </a:pPr>
            <a:r>
              <a:rPr lang="en-US" sz="2400" dirty="0">
                <a:solidFill>
                  <a:prstClr val="white"/>
                </a:solidFill>
                <a:latin typeface="+mj-lt"/>
              </a:rPr>
              <a:t>Does my software </a:t>
            </a:r>
            <a:r>
              <a:rPr lang="en-US" sz="2400" i="1" dirty="0">
                <a:solidFill>
                  <a:prstClr val="white"/>
                </a:solidFill>
                <a:latin typeface="+mj-lt"/>
              </a:rPr>
              <a:t>really</a:t>
            </a:r>
            <a:r>
              <a:rPr lang="en-US" sz="2400" dirty="0">
                <a:solidFill>
                  <a:prstClr val="white"/>
                </a:solidFill>
                <a:latin typeface="+mj-lt"/>
              </a:rPr>
              <a:t> need to run as administrator?</a:t>
            </a:r>
            <a:endParaRPr lang="en-US" sz="2400" dirty="0">
              <a:solidFill>
                <a:prstClr val="white"/>
              </a:solidFill>
              <a:latin typeface="+mj-lt"/>
              <a:ea typeface="+mj-ea"/>
              <a:cs typeface="+mj-cs"/>
            </a:endParaRPr>
          </a:p>
          <a:p>
            <a:pPr marL="457200" indent="-457200">
              <a:buBlip>
                <a:blip r:embed="rId2"/>
              </a:buBlip>
              <a:defRPr/>
            </a:pPr>
            <a:endParaRPr lang="en-US" sz="4000" dirty="0">
              <a:solidFill>
                <a:prstClr val="white"/>
              </a:solidFill>
              <a:latin typeface="+mj-lt"/>
              <a:ea typeface="+mj-ea"/>
              <a:cs typeface="+mj-cs"/>
            </a:endParaRPr>
          </a:p>
          <a:p>
            <a:pPr marL="457200" indent="-457200">
              <a:buBlip>
                <a:blip r:embed="rId2"/>
              </a:buBlip>
              <a:defRPr/>
            </a:pPr>
            <a:r>
              <a:rPr lang="en-US" sz="3200" dirty="0">
                <a:solidFill>
                  <a:prstClr val="white"/>
                </a:solidFill>
              </a:rPr>
              <a:t>The goal: red team yourself so Red Team fails</a:t>
            </a:r>
            <a:endParaRPr lang="en-US" sz="3200" dirty="0">
              <a:solidFill>
                <a:prstClr val="white"/>
              </a:solidFill>
              <a:ea typeface="+mn-ea"/>
              <a:cs typeface="+mn-cs"/>
            </a:endParaRPr>
          </a:p>
          <a:p>
            <a:pPr lvl="0">
              <a:defRPr/>
            </a:pPr>
            <a:endParaRPr lang="en-US" sz="2000" dirty="0">
              <a:solidFill>
                <a:prstClr val="white"/>
              </a:solidFill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+mj-ea"/>
              <a:cs typeface="+mj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A15EB97-44A3-4795-9A61-6E796430E69C}"/>
              </a:ext>
            </a:extLst>
          </p:cNvPr>
          <p:cNvSpPr txBox="1"/>
          <p:nvPr/>
        </p:nvSpPr>
        <p:spPr>
          <a:xfrm>
            <a:off x="83891" y="697468"/>
            <a:ext cx="11879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/>
                <a:ea typeface="+mn-ea"/>
                <a:cs typeface="+mn-cs"/>
              </a:rPr>
              <a:t>####################################################################################################</a:t>
            </a:r>
          </a:p>
        </p:txBody>
      </p:sp>
      <p:sp>
        <p:nvSpPr>
          <p:cNvPr id="10" name="SubPoint">
            <a:extLst>
              <a:ext uri="{FF2B5EF4-FFF2-40B4-BE49-F238E27FC236}">
                <a16:creationId xmlns:a16="http://schemas.microsoft.com/office/drawing/2014/main" id="{BAC399AF-252D-4616-9CB6-DE464B272AA3}"/>
              </a:ext>
            </a:extLst>
          </p:cNvPr>
          <p:cNvSpPr txBox="1">
            <a:spLocks/>
          </p:cNvSpPr>
          <p:nvPr/>
        </p:nvSpPr>
        <p:spPr>
          <a:xfrm>
            <a:off x="76200" y="4938813"/>
            <a:ext cx="7744494" cy="51823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olas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778199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>
            <a:extLst>
              <a:ext uri="{FF2B5EF4-FFF2-40B4-BE49-F238E27FC236}">
                <a16:creationId xmlns:a16="http://schemas.microsoft.com/office/drawing/2014/main" id="{626C8C83-CB85-4ED5-B503-F71A83B05DAE}"/>
              </a:ext>
            </a:extLst>
          </p:cNvPr>
          <p:cNvSpPr txBox="1">
            <a:spLocks/>
          </p:cNvSpPr>
          <p:nvPr/>
        </p:nvSpPr>
        <p:spPr>
          <a:xfrm>
            <a:off x="76200" y="46839"/>
            <a:ext cx="2583110" cy="3810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B80000"/>
                </a:solidFill>
                <a:effectLst/>
                <a:uLnTx/>
                <a:uFillTx/>
                <a:latin typeface="Consolas"/>
                <a:ea typeface="+mj-ea"/>
                <a:cs typeface="+mj-cs"/>
              </a:rPr>
              <a:t>root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/>
                <a:ea typeface="+mj-ea"/>
                <a:cs typeface="+mj-cs"/>
              </a:rPr>
              <a:t>@company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/>
                <a:ea typeface="+mj-ea"/>
                <a:cs typeface="+mj-cs"/>
              </a:rPr>
              <a:t>: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7B8C7">
                    <a:lumMod val="75000"/>
                  </a:srgbClr>
                </a:solidFill>
                <a:effectLst/>
                <a:uLnTx/>
                <a:uFillTx/>
                <a:latin typeface="Consolas"/>
                <a:ea typeface="+mj-ea"/>
                <a:cs typeface="+mj-cs"/>
              </a:rPr>
              <a:t>~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/>
                <a:ea typeface="+mj-ea"/>
                <a:cs typeface="+mj-cs"/>
              </a:rPr>
              <a:t>$</a:t>
            </a:r>
          </a:p>
        </p:txBody>
      </p:sp>
      <p:sp>
        <p:nvSpPr>
          <p:cNvPr id="11" name="TOPIC">
            <a:extLst>
              <a:ext uri="{FF2B5EF4-FFF2-40B4-BE49-F238E27FC236}">
                <a16:creationId xmlns:a16="http://schemas.microsoft.com/office/drawing/2014/main" id="{EBC3358E-FE0C-4898-BB96-06731AE35EB8}"/>
              </a:ext>
            </a:extLst>
          </p:cNvPr>
          <p:cNvSpPr txBox="1">
            <a:spLocks/>
          </p:cNvSpPr>
          <p:nvPr/>
        </p:nvSpPr>
        <p:spPr>
          <a:xfrm>
            <a:off x="83890" y="306898"/>
            <a:ext cx="5783510" cy="5334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/>
                <a:ea typeface="+mj-ea"/>
                <a:cs typeface="+mj-cs"/>
              </a:rPr>
              <a:t>Questions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olas"/>
              <a:ea typeface="+mj-ea"/>
              <a:cs typeface="+mj-cs"/>
            </a:endParaRPr>
          </a:p>
        </p:txBody>
      </p:sp>
      <p:sp>
        <p:nvSpPr>
          <p:cNvPr id="15" name="MainPoint">
            <a:extLst>
              <a:ext uri="{FF2B5EF4-FFF2-40B4-BE49-F238E27FC236}">
                <a16:creationId xmlns:a16="http://schemas.microsoft.com/office/drawing/2014/main" id="{4C27EFF9-8379-46AA-8B5E-7DB9387F6D26}"/>
              </a:ext>
            </a:extLst>
          </p:cNvPr>
          <p:cNvSpPr txBox="1">
            <a:spLocks/>
          </p:cNvSpPr>
          <p:nvPr/>
        </p:nvSpPr>
        <p:spPr>
          <a:xfrm>
            <a:off x="87000" y="3200400"/>
            <a:ext cx="11650910" cy="320532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j-ea"/>
                <a:cs typeface="+mj-cs"/>
              </a:rPr>
              <a:t>Questions?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A15EB97-44A3-4795-9A61-6E796430E69C}"/>
              </a:ext>
            </a:extLst>
          </p:cNvPr>
          <p:cNvSpPr txBox="1"/>
          <p:nvPr/>
        </p:nvSpPr>
        <p:spPr>
          <a:xfrm>
            <a:off x="83891" y="697468"/>
            <a:ext cx="11879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/>
                <a:ea typeface="+mn-ea"/>
                <a:cs typeface="+mn-cs"/>
              </a:rPr>
              <a:t>####################################################################################################</a:t>
            </a:r>
          </a:p>
        </p:txBody>
      </p:sp>
      <p:sp>
        <p:nvSpPr>
          <p:cNvPr id="10" name="SubPoint">
            <a:extLst>
              <a:ext uri="{FF2B5EF4-FFF2-40B4-BE49-F238E27FC236}">
                <a16:creationId xmlns:a16="http://schemas.microsoft.com/office/drawing/2014/main" id="{BAC399AF-252D-4616-9CB6-DE464B272AA3}"/>
              </a:ext>
            </a:extLst>
          </p:cNvPr>
          <p:cNvSpPr txBox="1">
            <a:spLocks/>
          </p:cNvSpPr>
          <p:nvPr/>
        </p:nvSpPr>
        <p:spPr>
          <a:xfrm>
            <a:off x="76200" y="4938813"/>
            <a:ext cx="7744494" cy="51823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olas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1312299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18DB75B2-9FCF-464B-BA8A-6DF894BCF550}"/>
              </a:ext>
            </a:extLst>
          </p:cNvPr>
          <p:cNvGrpSpPr/>
          <p:nvPr/>
        </p:nvGrpSpPr>
        <p:grpSpPr>
          <a:xfrm>
            <a:off x="76200" y="2590800"/>
            <a:ext cx="11882717" cy="1295886"/>
            <a:chOff x="80682" y="64046"/>
            <a:chExt cx="11882717" cy="1295886"/>
          </a:xfrm>
        </p:grpSpPr>
        <p:sp>
          <p:nvSpPr>
            <p:cNvPr id="2" name="TOPIC">
              <a:extLst>
                <a:ext uri="{FF2B5EF4-FFF2-40B4-BE49-F238E27FC236}">
                  <a16:creationId xmlns:a16="http://schemas.microsoft.com/office/drawing/2014/main" id="{3FFD6723-B9AF-4AA9-8ED6-D8ACE596AF6B}"/>
                </a:ext>
              </a:extLst>
            </p:cNvPr>
            <p:cNvSpPr txBox="1">
              <a:spLocks/>
            </p:cNvSpPr>
            <p:nvPr/>
          </p:nvSpPr>
          <p:spPr>
            <a:xfrm>
              <a:off x="3208727" y="438070"/>
              <a:ext cx="5783510" cy="533400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400" kern="1200">
                  <a:solidFill>
                    <a:schemeClr val="accent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/>
                  <a:ea typeface="+mj-ea"/>
                  <a:cs typeface="+mj-cs"/>
                </a:rPr>
                <a:t>Red Team Overview</a:t>
              </a: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/>
                <a:ea typeface="+mj-ea"/>
                <a:cs typeface="+mj-cs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DD1685C-861D-40CD-8757-3672720CBE75}"/>
                </a:ext>
              </a:extLst>
            </p:cNvPr>
            <p:cNvSpPr txBox="1"/>
            <p:nvPr/>
          </p:nvSpPr>
          <p:spPr>
            <a:xfrm>
              <a:off x="80682" y="990600"/>
              <a:ext cx="118795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/>
                  <a:ea typeface="+mn-ea"/>
                  <a:cs typeface="+mn-cs"/>
                </a:rPr>
                <a:t>####################################################################################################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4B7D1BC-6F15-498F-8996-0F2379CC48CC}"/>
                </a:ext>
              </a:extLst>
            </p:cNvPr>
            <p:cNvSpPr txBox="1"/>
            <p:nvPr/>
          </p:nvSpPr>
          <p:spPr>
            <a:xfrm>
              <a:off x="83890" y="64046"/>
              <a:ext cx="118795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/>
                  <a:ea typeface="+mn-ea"/>
                  <a:cs typeface="+mn-cs"/>
                </a:rPr>
                <a:t>####################################################################################################</a:t>
              </a:r>
            </a:p>
          </p:txBody>
        </p:sp>
      </p:grpSp>
      <p:sp>
        <p:nvSpPr>
          <p:cNvPr id="6" name="TOPIC">
            <a:extLst>
              <a:ext uri="{FF2B5EF4-FFF2-40B4-BE49-F238E27FC236}">
                <a16:creationId xmlns:a16="http://schemas.microsoft.com/office/drawing/2014/main" id="{18748C8B-EC90-4849-A7A4-9CF64B28ED12}"/>
              </a:ext>
            </a:extLst>
          </p:cNvPr>
          <p:cNvSpPr txBox="1">
            <a:spLocks/>
          </p:cNvSpPr>
          <p:nvPr/>
        </p:nvSpPr>
        <p:spPr>
          <a:xfrm>
            <a:off x="2933700" y="4062787"/>
            <a:ext cx="6324600" cy="112697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i="1" dirty="0">
                <a:solidFill>
                  <a:prstClr val="white"/>
                </a:solidFill>
                <a:latin typeface="Consolas"/>
              </a:rPr>
              <a:t>Who are these people anyway? Are they nice?</a:t>
            </a:r>
            <a:endParaRPr kumimoji="0" lang="en-US" sz="20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olas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3614038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>
            <a:extLst>
              <a:ext uri="{FF2B5EF4-FFF2-40B4-BE49-F238E27FC236}">
                <a16:creationId xmlns:a16="http://schemas.microsoft.com/office/drawing/2014/main" id="{626C8C83-CB85-4ED5-B503-F71A83B05DAE}"/>
              </a:ext>
            </a:extLst>
          </p:cNvPr>
          <p:cNvSpPr txBox="1">
            <a:spLocks/>
          </p:cNvSpPr>
          <p:nvPr/>
        </p:nvSpPr>
        <p:spPr>
          <a:xfrm>
            <a:off x="76200" y="46839"/>
            <a:ext cx="2583110" cy="3810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B80000"/>
                </a:solidFill>
                <a:effectLst/>
                <a:uLnTx/>
                <a:uFillTx/>
                <a:latin typeface="Consolas"/>
                <a:ea typeface="+mj-ea"/>
                <a:cs typeface="+mj-cs"/>
              </a:rPr>
              <a:t>root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/>
                <a:ea typeface="+mj-ea"/>
                <a:cs typeface="+mj-cs"/>
              </a:rPr>
              <a:t>@company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/>
                <a:ea typeface="+mj-ea"/>
                <a:cs typeface="+mj-cs"/>
              </a:rPr>
              <a:t>: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7B8C7">
                    <a:lumMod val="75000"/>
                  </a:srgbClr>
                </a:solidFill>
                <a:effectLst/>
                <a:uLnTx/>
                <a:uFillTx/>
                <a:latin typeface="Consolas"/>
                <a:ea typeface="+mj-ea"/>
                <a:cs typeface="+mj-cs"/>
              </a:rPr>
              <a:t>~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/>
                <a:ea typeface="+mj-ea"/>
                <a:cs typeface="+mj-cs"/>
              </a:rPr>
              <a:t>$</a:t>
            </a:r>
          </a:p>
        </p:txBody>
      </p:sp>
      <p:sp>
        <p:nvSpPr>
          <p:cNvPr id="11" name="TOPIC">
            <a:extLst>
              <a:ext uri="{FF2B5EF4-FFF2-40B4-BE49-F238E27FC236}">
                <a16:creationId xmlns:a16="http://schemas.microsoft.com/office/drawing/2014/main" id="{EBC3358E-FE0C-4898-BB96-06731AE35EB8}"/>
              </a:ext>
            </a:extLst>
          </p:cNvPr>
          <p:cNvSpPr txBox="1">
            <a:spLocks/>
          </p:cNvSpPr>
          <p:nvPr/>
        </p:nvSpPr>
        <p:spPr>
          <a:xfrm>
            <a:off x="83890" y="306898"/>
            <a:ext cx="5783510" cy="5334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/>
                <a:ea typeface="+mj-ea"/>
                <a:cs typeface="+mj-cs"/>
              </a:rPr>
              <a:t>Behind the Scenes Clip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olas"/>
              <a:ea typeface="+mj-ea"/>
              <a:cs typeface="+mj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A15EB97-44A3-4795-9A61-6E796430E69C}"/>
              </a:ext>
            </a:extLst>
          </p:cNvPr>
          <p:cNvSpPr txBox="1"/>
          <p:nvPr/>
        </p:nvSpPr>
        <p:spPr>
          <a:xfrm>
            <a:off x="83891" y="697468"/>
            <a:ext cx="11879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/>
                <a:ea typeface="+mn-ea"/>
                <a:cs typeface="+mn-cs"/>
              </a:rPr>
              <a:t>####################################################################################################</a:t>
            </a:r>
          </a:p>
        </p:txBody>
      </p:sp>
      <p:sp>
        <p:nvSpPr>
          <p:cNvPr id="10" name="SubPoint">
            <a:extLst>
              <a:ext uri="{FF2B5EF4-FFF2-40B4-BE49-F238E27FC236}">
                <a16:creationId xmlns:a16="http://schemas.microsoft.com/office/drawing/2014/main" id="{BAC399AF-252D-4616-9CB6-DE464B272AA3}"/>
              </a:ext>
            </a:extLst>
          </p:cNvPr>
          <p:cNvSpPr txBox="1">
            <a:spLocks/>
          </p:cNvSpPr>
          <p:nvPr/>
        </p:nvSpPr>
        <p:spPr>
          <a:xfrm>
            <a:off x="76200" y="4938813"/>
            <a:ext cx="7744494" cy="51823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olas"/>
              <a:ea typeface="+mj-ea"/>
              <a:cs typeface="+mj-cs"/>
            </a:endParaRPr>
          </a:p>
        </p:txBody>
      </p:sp>
      <p:sp>
        <p:nvSpPr>
          <p:cNvPr id="26" name="MainPoint">
            <a:extLst>
              <a:ext uri="{FF2B5EF4-FFF2-40B4-BE49-F238E27FC236}">
                <a16:creationId xmlns:a16="http://schemas.microsoft.com/office/drawing/2014/main" id="{A5BB4C3C-760A-44E6-A49B-265533E8B698}"/>
              </a:ext>
            </a:extLst>
          </p:cNvPr>
          <p:cNvSpPr txBox="1">
            <a:spLocks/>
          </p:cNvSpPr>
          <p:nvPr/>
        </p:nvSpPr>
        <p:spPr>
          <a:xfrm>
            <a:off x="76200" y="4119039"/>
            <a:ext cx="5783508" cy="40011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olas"/>
              <a:ea typeface="+mj-ea"/>
              <a:cs typeface="+mj-cs"/>
            </a:endParaRPr>
          </a:p>
        </p:txBody>
      </p:sp>
      <p:sp>
        <p:nvSpPr>
          <p:cNvPr id="21" name="MainPoint">
            <a:extLst>
              <a:ext uri="{FF2B5EF4-FFF2-40B4-BE49-F238E27FC236}">
                <a16:creationId xmlns:a16="http://schemas.microsoft.com/office/drawing/2014/main" id="{D013B80B-13BB-44A3-A186-D115F81FA387}"/>
              </a:ext>
            </a:extLst>
          </p:cNvPr>
          <p:cNvSpPr txBox="1">
            <a:spLocks/>
          </p:cNvSpPr>
          <p:nvPr/>
        </p:nvSpPr>
        <p:spPr>
          <a:xfrm>
            <a:off x="89988" y="5849070"/>
            <a:ext cx="5783508" cy="40011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olas"/>
              <a:ea typeface="+mj-ea"/>
              <a:cs typeface="+mj-cs"/>
            </a:endParaRPr>
          </a:p>
        </p:txBody>
      </p:sp>
      <p:pic>
        <p:nvPicPr>
          <p:cNvPr id="2" name="swordfish_clip">
            <a:hlinkClick r:id="" action="ppaction://media"/>
            <a:extLst>
              <a:ext uri="{FF2B5EF4-FFF2-40B4-BE49-F238E27FC236}">
                <a16:creationId xmlns:a16="http://schemas.microsoft.com/office/drawing/2014/main" id="{CE64490B-8DE9-4010-938F-E5F1D3B50D88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613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22295" y="1643837"/>
            <a:ext cx="954741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617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78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>
            <a:extLst>
              <a:ext uri="{FF2B5EF4-FFF2-40B4-BE49-F238E27FC236}">
                <a16:creationId xmlns:a16="http://schemas.microsoft.com/office/drawing/2014/main" id="{626C8C83-CB85-4ED5-B503-F71A83B05DAE}"/>
              </a:ext>
            </a:extLst>
          </p:cNvPr>
          <p:cNvSpPr txBox="1">
            <a:spLocks/>
          </p:cNvSpPr>
          <p:nvPr/>
        </p:nvSpPr>
        <p:spPr>
          <a:xfrm>
            <a:off x="76200" y="46839"/>
            <a:ext cx="2583110" cy="3810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B80000"/>
                </a:solidFill>
                <a:effectLst/>
                <a:uLnTx/>
                <a:uFillTx/>
                <a:latin typeface="Consolas"/>
                <a:ea typeface="+mj-ea"/>
                <a:cs typeface="+mj-cs"/>
              </a:rPr>
              <a:t>root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/>
                <a:ea typeface="+mj-ea"/>
                <a:cs typeface="+mj-cs"/>
              </a:rPr>
              <a:t>@company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/>
                <a:ea typeface="+mj-ea"/>
                <a:cs typeface="+mj-cs"/>
              </a:rPr>
              <a:t>: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7B8C7">
                    <a:lumMod val="75000"/>
                  </a:srgbClr>
                </a:solidFill>
                <a:effectLst/>
                <a:uLnTx/>
                <a:uFillTx/>
                <a:latin typeface="Consolas"/>
                <a:ea typeface="+mj-ea"/>
                <a:cs typeface="+mj-cs"/>
              </a:rPr>
              <a:t>~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/>
                <a:ea typeface="+mj-ea"/>
                <a:cs typeface="+mj-cs"/>
              </a:rPr>
              <a:t>$</a:t>
            </a:r>
          </a:p>
        </p:txBody>
      </p:sp>
      <p:sp>
        <p:nvSpPr>
          <p:cNvPr id="11" name="TOPIC">
            <a:extLst>
              <a:ext uri="{FF2B5EF4-FFF2-40B4-BE49-F238E27FC236}">
                <a16:creationId xmlns:a16="http://schemas.microsoft.com/office/drawing/2014/main" id="{EBC3358E-FE0C-4898-BB96-06731AE35EB8}"/>
              </a:ext>
            </a:extLst>
          </p:cNvPr>
          <p:cNvSpPr txBox="1">
            <a:spLocks/>
          </p:cNvSpPr>
          <p:nvPr/>
        </p:nvSpPr>
        <p:spPr>
          <a:xfrm>
            <a:off x="83890" y="306898"/>
            <a:ext cx="5783510" cy="5334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/>
                <a:ea typeface="+mj-ea"/>
                <a:cs typeface="+mj-cs"/>
              </a:rPr>
              <a:t>Red Team’s Mission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olas"/>
              <a:ea typeface="+mj-ea"/>
              <a:cs typeface="+mj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A15EB97-44A3-4795-9A61-6E796430E69C}"/>
              </a:ext>
            </a:extLst>
          </p:cNvPr>
          <p:cNvSpPr txBox="1"/>
          <p:nvPr/>
        </p:nvSpPr>
        <p:spPr>
          <a:xfrm>
            <a:off x="83891" y="697468"/>
            <a:ext cx="11879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/>
                <a:ea typeface="+mn-ea"/>
                <a:cs typeface="+mn-cs"/>
              </a:rPr>
              <a:t>####################################################################################################</a:t>
            </a:r>
          </a:p>
        </p:txBody>
      </p:sp>
      <p:sp>
        <p:nvSpPr>
          <p:cNvPr id="10" name="SubPoint">
            <a:extLst>
              <a:ext uri="{FF2B5EF4-FFF2-40B4-BE49-F238E27FC236}">
                <a16:creationId xmlns:a16="http://schemas.microsoft.com/office/drawing/2014/main" id="{BAC399AF-252D-4616-9CB6-DE464B272AA3}"/>
              </a:ext>
            </a:extLst>
          </p:cNvPr>
          <p:cNvSpPr txBox="1">
            <a:spLocks/>
          </p:cNvSpPr>
          <p:nvPr/>
        </p:nvSpPr>
        <p:spPr>
          <a:xfrm>
            <a:off x="76200" y="4938813"/>
            <a:ext cx="7744494" cy="51823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olas"/>
              <a:ea typeface="+mj-ea"/>
              <a:cs typeface="+mj-cs"/>
            </a:endParaRPr>
          </a:p>
        </p:txBody>
      </p:sp>
      <p:sp>
        <p:nvSpPr>
          <p:cNvPr id="26" name="MainPoint">
            <a:extLst>
              <a:ext uri="{FF2B5EF4-FFF2-40B4-BE49-F238E27FC236}">
                <a16:creationId xmlns:a16="http://schemas.microsoft.com/office/drawing/2014/main" id="{A5BB4C3C-760A-44E6-A49B-265533E8B698}"/>
              </a:ext>
            </a:extLst>
          </p:cNvPr>
          <p:cNvSpPr txBox="1">
            <a:spLocks/>
          </p:cNvSpPr>
          <p:nvPr/>
        </p:nvSpPr>
        <p:spPr>
          <a:xfrm>
            <a:off x="76200" y="4119039"/>
            <a:ext cx="5783508" cy="40011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olas"/>
              <a:ea typeface="+mj-ea"/>
              <a:cs typeface="+mj-cs"/>
            </a:endParaRPr>
          </a:p>
        </p:txBody>
      </p:sp>
      <p:sp>
        <p:nvSpPr>
          <p:cNvPr id="21" name="MainPoint">
            <a:extLst>
              <a:ext uri="{FF2B5EF4-FFF2-40B4-BE49-F238E27FC236}">
                <a16:creationId xmlns:a16="http://schemas.microsoft.com/office/drawing/2014/main" id="{D013B80B-13BB-44A3-A186-D115F81FA387}"/>
              </a:ext>
            </a:extLst>
          </p:cNvPr>
          <p:cNvSpPr txBox="1">
            <a:spLocks/>
          </p:cNvSpPr>
          <p:nvPr/>
        </p:nvSpPr>
        <p:spPr>
          <a:xfrm>
            <a:off x="89988" y="5849070"/>
            <a:ext cx="5783508" cy="40011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olas"/>
              <a:ea typeface="+mj-ea"/>
              <a:cs typeface="+mj-cs"/>
            </a:endParaRP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44657078-D2B0-48ED-89A1-F5C399EABEEC}"/>
              </a:ext>
            </a:extLst>
          </p:cNvPr>
          <p:cNvSpPr txBox="1">
            <a:spLocks/>
          </p:cNvSpPr>
          <p:nvPr/>
        </p:nvSpPr>
        <p:spPr>
          <a:xfrm>
            <a:off x="546100" y="1440534"/>
            <a:ext cx="11099800" cy="13430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b="1" dirty="0">
                <a:solidFill>
                  <a:srgbClr val="CC0000"/>
                </a:solidFill>
              </a:rPr>
              <a:t>Improve the effectiveness </a:t>
            </a:r>
            <a:r>
              <a:rPr lang="en-US" sz="3600" b="1" dirty="0">
                <a:solidFill>
                  <a:schemeClr val="tx1"/>
                </a:solidFill>
              </a:rPr>
              <a:t>of threat detection, threat hunting, and network and endpoint monitoring</a:t>
            </a:r>
            <a:r>
              <a:rPr lang="en-US" sz="3600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6FEEBAB5-301B-4FF9-8565-9C6B049341AE}"/>
              </a:ext>
            </a:extLst>
          </p:cNvPr>
          <p:cNvSpPr txBox="1">
            <a:spLocks/>
          </p:cNvSpPr>
          <p:nvPr/>
        </p:nvSpPr>
        <p:spPr>
          <a:xfrm>
            <a:off x="3390900" y="3249631"/>
            <a:ext cx="5600700" cy="2897169"/>
          </a:xfrm>
          <a:prstGeom prst="rect">
            <a:avLst/>
          </a:prstGeom>
        </p:spPr>
        <p:txBody>
          <a:bodyPr/>
          <a:lstStyle>
            <a:lvl1pPr marL="0" indent="0" algn="l" defTabSz="914446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Tx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2889" indent="-182889" algn="l" defTabSz="914446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5778" indent="-182889" algn="l" defTabSz="914446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8667" indent="-182889" algn="l" defTabSz="914446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31557" indent="-182889" algn="l" defTabSz="914446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3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46" indent="-182889" algn="l" defTabSz="914446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97335" indent="-182889" algn="l" defTabSz="914446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80224" indent="-182889" algn="l" defTabSz="914446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80224" indent="0" algn="l" defTabSz="914446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We do this by: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Accurately simulating adversary TTPs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Creating new TTPs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37030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>
            <a:extLst>
              <a:ext uri="{FF2B5EF4-FFF2-40B4-BE49-F238E27FC236}">
                <a16:creationId xmlns:a16="http://schemas.microsoft.com/office/drawing/2014/main" id="{626C8C83-CB85-4ED5-B503-F71A83B05DAE}"/>
              </a:ext>
            </a:extLst>
          </p:cNvPr>
          <p:cNvSpPr txBox="1">
            <a:spLocks/>
          </p:cNvSpPr>
          <p:nvPr/>
        </p:nvSpPr>
        <p:spPr>
          <a:xfrm>
            <a:off x="76200" y="46839"/>
            <a:ext cx="2583110" cy="3810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B80000"/>
                </a:solidFill>
                <a:effectLst/>
                <a:uLnTx/>
                <a:uFillTx/>
                <a:latin typeface="Consolas"/>
                <a:ea typeface="+mj-ea"/>
                <a:cs typeface="+mj-cs"/>
              </a:rPr>
              <a:t>root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/>
                <a:ea typeface="+mj-ea"/>
                <a:cs typeface="+mj-cs"/>
              </a:rPr>
              <a:t>@company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/>
                <a:ea typeface="+mj-ea"/>
                <a:cs typeface="+mj-cs"/>
              </a:rPr>
              <a:t>: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7B8C7">
                    <a:lumMod val="75000"/>
                  </a:srgbClr>
                </a:solidFill>
                <a:effectLst/>
                <a:uLnTx/>
                <a:uFillTx/>
                <a:latin typeface="Consolas"/>
                <a:ea typeface="+mj-ea"/>
                <a:cs typeface="+mj-cs"/>
              </a:rPr>
              <a:t>~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/>
                <a:ea typeface="+mj-ea"/>
                <a:cs typeface="+mj-cs"/>
              </a:rPr>
              <a:t>$</a:t>
            </a:r>
          </a:p>
        </p:txBody>
      </p:sp>
      <p:sp>
        <p:nvSpPr>
          <p:cNvPr id="11" name="TOPIC">
            <a:extLst>
              <a:ext uri="{FF2B5EF4-FFF2-40B4-BE49-F238E27FC236}">
                <a16:creationId xmlns:a16="http://schemas.microsoft.com/office/drawing/2014/main" id="{EBC3358E-FE0C-4898-BB96-06731AE35EB8}"/>
              </a:ext>
            </a:extLst>
          </p:cNvPr>
          <p:cNvSpPr txBox="1">
            <a:spLocks/>
          </p:cNvSpPr>
          <p:nvPr/>
        </p:nvSpPr>
        <p:spPr>
          <a:xfrm>
            <a:off x="83890" y="306898"/>
            <a:ext cx="5783510" cy="5334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/>
                <a:ea typeface="+mj-ea"/>
                <a:cs typeface="+mj-cs"/>
              </a:rPr>
              <a:t>Where We Fit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olas"/>
              <a:ea typeface="+mj-ea"/>
              <a:cs typeface="+mj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A15EB97-44A3-4795-9A61-6E796430E69C}"/>
              </a:ext>
            </a:extLst>
          </p:cNvPr>
          <p:cNvSpPr txBox="1"/>
          <p:nvPr/>
        </p:nvSpPr>
        <p:spPr>
          <a:xfrm>
            <a:off x="83891" y="697468"/>
            <a:ext cx="11879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/>
                <a:ea typeface="+mn-ea"/>
                <a:cs typeface="+mn-cs"/>
              </a:rPr>
              <a:t>####################################################################################################</a:t>
            </a:r>
          </a:p>
        </p:txBody>
      </p:sp>
      <p:sp>
        <p:nvSpPr>
          <p:cNvPr id="10" name="SubPoint">
            <a:extLst>
              <a:ext uri="{FF2B5EF4-FFF2-40B4-BE49-F238E27FC236}">
                <a16:creationId xmlns:a16="http://schemas.microsoft.com/office/drawing/2014/main" id="{BAC399AF-252D-4616-9CB6-DE464B272AA3}"/>
              </a:ext>
            </a:extLst>
          </p:cNvPr>
          <p:cNvSpPr txBox="1">
            <a:spLocks/>
          </p:cNvSpPr>
          <p:nvPr/>
        </p:nvSpPr>
        <p:spPr>
          <a:xfrm>
            <a:off x="76200" y="4938813"/>
            <a:ext cx="7744494" cy="51823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olas"/>
              <a:ea typeface="+mj-ea"/>
              <a:cs typeface="+mj-cs"/>
            </a:endParaRPr>
          </a:p>
        </p:txBody>
      </p:sp>
      <p:sp>
        <p:nvSpPr>
          <p:cNvPr id="26" name="MainPoint">
            <a:extLst>
              <a:ext uri="{FF2B5EF4-FFF2-40B4-BE49-F238E27FC236}">
                <a16:creationId xmlns:a16="http://schemas.microsoft.com/office/drawing/2014/main" id="{A5BB4C3C-760A-44E6-A49B-265533E8B698}"/>
              </a:ext>
            </a:extLst>
          </p:cNvPr>
          <p:cNvSpPr txBox="1">
            <a:spLocks/>
          </p:cNvSpPr>
          <p:nvPr/>
        </p:nvSpPr>
        <p:spPr>
          <a:xfrm>
            <a:off x="76200" y="4119039"/>
            <a:ext cx="5783508" cy="40011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olas"/>
              <a:ea typeface="+mj-ea"/>
              <a:cs typeface="+mj-cs"/>
            </a:endParaRP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E7046E63-37F3-449A-8379-FAB9A1239DEB}"/>
              </a:ext>
            </a:extLst>
          </p:cNvPr>
          <p:cNvSpPr txBox="1">
            <a:spLocks/>
          </p:cNvSpPr>
          <p:nvPr/>
        </p:nvSpPr>
        <p:spPr>
          <a:xfrm>
            <a:off x="5921097" y="1412916"/>
            <a:ext cx="5600192" cy="69596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46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Tx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2889" indent="-182889" algn="l" defTabSz="914446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5778" indent="-182889" algn="l" defTabSz="914446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8667" indent="-182889" algn="l" defTabSz="914446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31557" indent="-182889" algn="l" defTabSz="914446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3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46" indent="-182889" algn="l" defTabSz="914446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97335" indent="-182889" algn="l" defTabSz="914446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80224" indent="-182889" algn="l" defTabSz="914446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80224" indent="0" algn="l" defTabSz="914446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B3C"/>
              </a:buClr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Red Team 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is a support element</a:t>
            </a:r>
          </a:p>
        </p:txBody>
      </p:sp>
      <p:graphicFrame>
        <p:nvGraphicFramePr>
          <p:cNvPr id="19" name="Diagram 18">
            <a:extLst>
              <a:ext uri="{FF2B5EF4-FFF2-40B4-BE49-F238E27FC236}">
                <a16:creationId xmlns:a16="http://schemas.microsoft.com/office/drawing/2014/main" id="{55859C1D-A68A-4AAB-9FAD-3872D9E4A1B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17487617"/>
              </p:ext>
            </p:extLst>
          </p:nvPr>
        </p:nvGraphicFramePr>
        <p:xfrm>
          <a:off x="685800" y="1412916"/>
          <a:ext cx="3657600" cy="48598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2" name="Rounded Rectangle 6">
            <a:extLst>
              <a:ext uri="{FF2B5EF4-FFF2-40B4-BE49-F238E27FC236}">
                <a16:creationId xmlns:a16="http://schemas.microsoft.com/office/drawing/2014/main" id="{50DAFAF8-09CD-4B67-9890-3DF4CDF64648}"/>
              </a:ext>
            </a:extLst>
          </p:cNvPr>
          <p:cNvSpPr/>
          <p:nvPr/>
        </p:nvSpPr>
        <p:spPr>
          <a:xfrm>
            <a:off x="5976710" y="2222022"/>
            <a:ext cx="5600192" cy="3627048"/>
          </a:xfrm>
          <a:prstGeom prst="roundRect">
            <a:avLst/>
          </a:prstGeom>
          <a:noFill/>
          <a:ln w="63500" cap="flat" cmpd="sng" algn="ctr">
            <a:solidFill>
              <a:schemeClr val="accent1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0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We are </a:t>
            </a:r>
            <a:r>
              <a:rPr kumimoji="0" lang="en-US" sz="3600" b="1" i="0" u="sng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not</a:t>
            </a:r>
            <a:r>
              <a:rPr kumimoji="0" lang="en-US" sz="3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hackers</a:t>
            </a:r>
          </a:p>
          <a:p>
            <a:pPr marL="0" marR="0" lvl="0" indent="0" algn="ctr" defTabSz="91430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30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We are risk quantifiers</a:t>
            </a:r>
          </a:p>
          <a:p>
            <a:pPr marL="0" marR="0" lvl="0" indent="0" algn="ctr" defTabSz="91430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We are quality assurance</a:t>
            </a:r>
          </a:p>
          <a:p>
            <a:pPr marL="0" marR="0" lvl="0" indent="0" algn="ctr" defTabSz="91430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We are the practice test</a:t>
            </a:r>
          </a:p>
          <a:p>
            <a:pPr marL="0" marR="0" lvl="0" indent="0" algn="ctr" defTabSz="91430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We are the answer to "what if"</a:t>
            </a:r>
          </a:p>
          <a:p>
            <a:pPr marL="0" marR="0" lvl="0" indent="0" algn="ctr" defTabSz="91430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rgbClr val="3A3B3C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30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We are </a:t>
            </a:r>
            <a:r>
              <a:rPr kumimoji="0" lang="en-US" sz="3600" b="1" i="0" u="sng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32223290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>
            <a:extLst>
              <a:ext uri="{FF2B5EF4-FFF2-40B4-BE49-F238E27FC236}">
                <a16:creationId xmlns:a16="http://schemas.microsoft.com/office/drawing/2014/main" id="{626C8C83-CB85-4ED5-B503-F71A83B05DAE}"/>
              </a:ext>
            </a:extLst>
          </p:cNvPr>
          <p:cNvSpPr txBox="1">
            <a:spLocks/>
          </p:cNvSpPr>
          <p:nvPr/>
        </p:nvSpPr>
        <p:spPr>
          <a:xfrm>
            <a:off x="76200" y="46839"/>
            <a:ext cx="2583110" cy="3810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B80000"/>
                </a:solidFill>
                <a:effectLst/>
                <a:uLnTx/>
                <a:uFillTx/>
                <a:latin typeface="Consolas"/>
                <a:ea typeface="+mj-ea"/>
                <a:cs typeface="+mj-cs"/>
              </a:rPr>
              <a:t>root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/>
                <a:ea typeface="+mj-ea"/>
                <a:cs typeface="+mj-cs"/>
              </a:rPr>
              <a:t>@company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/>
                <a:ea typeface="+mj-ea"/>
                <a:cs typeface="+mj-cs"/>
              </a:rPr>
              <a:t>: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7B8C7">
                    <a:lumMod val="75000"/>
                  </a:srgbClr>
                </a:solidFill>
                <a:effectLst/>
                <a:uLnTx/>
                <a:uFillTx/>
                <a:latin typeface="Consolas"/>
                <a:ea typeface="+mj-ea"/>
                <a:cs typeface="+mj-cs"/>
              </a:rPr>
              <a:t>~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/>
                <a:ea typeface="+mj-ea"/>
                <a:cs typeface="+mj-cs"/>
              </a:rPr>
              <a:t>$</a:t>
            </a:r>
          </a:p>
        </p:txBody>
      </p:sp>
      <p:sp>
        <p:nvSpPr>
          <p:cNvPr id="11" name="TOPIC">
            <a:extLst>
              <a:ext uri="{FF2B5EF4-FFF2-40B4-BE49-F238E27FC236}">
                <a16:creationId xmlns:a16="http://schemas.microsoft.com/office/drawing/2014/main" id="{EBC3358E-FE0C-4898-BB96-06731AE35EB8}"/>
              </a:ext>
            </a:extLst>
          </p:cNvPr>
          <p:cNvSpPr txBox="1">
            <a:spLocks/>
          </p:cNvSpPr>
          <p:nvPr/>
        </p:nvSpPr>
        <p:spPr>
          <a:xfrm>
            <a:off x="83890" y="306898"/>
            <a:ext cx="5783510" cy="5334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/>
                <a:ea typeface="+mj-ea"/>
                <a:cs typeface="+mj-cs"/>
              </a:rPr>
              <a:t>What We Offer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olas"/>
              <a:ea typeface="+mj-ea"/>
              <a:cs typeface="+mj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A15EB97-44A3-4795-9A61-6E796430E69C}"/>
              </a:ext>
            </a:extLst>
          </p:cNvPr>
          <p:cNvSpPr txBox="1"/>
          <p:nvPr/>
        </p:nvSpPr>
        <p:spPr>
          <a:xfrm>
            <a:off x="83891" y="697468"/>
            <a:ext cx="11879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/>
                <a:ea typeface="+mn-ea"/>
                <a:cs typeface="+mn-cs"/>
              </a:rPr>
              <a:t>####################################################################################################</a:t>
            </a:r>
          </a:p>
        </p:txBody>
      </p:sp>
      <p:sp>
        <p:nvSpPr>
          <p:cNvPr id="10" name="SubPoint">
            <a:extLst>
              <a:ext uri="{FF2B5EF4-FFF2-40B4-BE49-F238E27FC236}">
                <a16:creationId xmlns:a16="http://schemas.microsoft.com/office/drawing/2014/main" id="{BAC399AF-252D-4616-9CB6-DE464B272AA3}"/>
              </a:ext>
            </a:extLst>
          </p:cNvPr>
          <p:cNvSpPr txBox="1">
            <a:spLocks/>
          </p:cNvSpPr>
          <p:nvPr/>
        </p:nvSpPr>
        <p:spPr>
          <a:xfrm>
            <a:off x="76200" y="4938813"/>
            <a:ext cx="7744494" cy="51823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olas"/>
              <a:ea typeface="+mj-ea"/>
              <a:cs typeface="+mj-cs"/>
            </a:endParaRPr>
          </a:p>
        </p:txBody>
      </p:sp>
      <p:sp>
        <p:nvSpPr>
          <p:cNvPr id="26" name="MainPoint">
            <a:extLst>
              <a:ext uri="{FF2B5EF4-FFF2-40B4-BE49-F238E27FC236}">
                <a16:creationId xmlns:a16="http://schemas.microsoft.com/office/drawing/2014/main" id="{A5BB4C3C-760A-44E6-A49B-265533E8B698}"/>
              </a:ext>
            </a:extLst>
          </p:cNvPr>
          <p:cNvSpPr txBox="1">
            <a:spLocks/>
          </p:cNvSpPr>
          <p:nvPr/>
        </p:nvSpPr>
        <p:spPr>
          <a:xfrm>
            <a:off x="76200" y="4119039"/>
            <a:ext cx="5783508" cy="40011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olas"/>
              <a:ea typeface="+mj-ea"/>
              <a:cs typeface="+mj-cs"/>
            </a:endParaRPr>
          </a:p>
        </p:txBody>
      </p:sp>
      <p:sp>
        <p:nvSpPr>
          <p:cNvPr id="21" name="MainPoint">
            <a:extLst>
              <a:ext uri="{FF2B5EF4-FFF2-40B4-BE49-F238E27FC236}">
                <a16:creationId xmlns:a16="http://schemas.microsoft.com/office/drawing/2014/main" id="{D013B80B-13BB-44A3-A186-D115F81FA387}"/>
              </a:ext>
            </a:extLst>
          </p:cNvPr>
          <p:cNvSpPr txBox="1">
            <a:spLocks/>
          </p:cNvSpPr>
          <p:nvPr/>
        </p:nvSpPr>
        <p:spPr>
          <a:xfrm>
            <a:off x="89988" y="5849070"/>
            <a:ext cx="5783508" cy="40011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olas"/>
              <a:ea typeface="+mj-ea"/>
              <a:cs typeface="+mj-cs"/>
            </a:endParaRPr>
          </a:p>
        </p:txBody>
      </p:sp>
      <p:graphicFrame>
        <p:nvGraphicFramePr>
          <p:cNvPr id="13" name="Diagram 12">
            <a:extLst>
              <a:ext uri="{FF2B5EF4-FFF2-40B4-BE49-F238E27FC236}">
                <a16:creationId xmlns:a16="http://schemas.microsoft.com/office/drawing/2014/main" id="{A7B1C87C-0903-44A6-9E62-6FBBB93ACD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6785495"/>
              </p:ext>
            </p:extLst>
          </p:nvPr>
        </p:nvGraphicFramePr>
        <p:xfrm>
          <a:off x="270545" y="1066800"/>
          <a:ext cx="11506200" cy="5638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375135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18DB75B2-9FCF-464B-BA8A-6DF894BCF550}"/>
              </a:ext>
            </a:extLst>
          </p:cNvPr>
          <p:cNvGrpSpPr/>
          <p:nvPr/>
        </p:nvGrpSpPr>
        <p:grpSpPr>
          <a:xfrm>
            <a:off x="76200" y="2590800"/>
            <a:ext cx="11882717" cy="1295886"/>
            <a:chOff x="80682" y="64046"/>
            <a:chExt cx="11882717" cy="1295886"/>
          </a:xfrm>
        </p:grpSpPr>
        <p:sp>
          <p:nvSpPr>
            <p:cNvPr id="2" name="TOPIC">
              <a:extLst>
                <a:ext uri="{FF2B5EF4-FFF2-40B4-BE49-F238E27FC236}">
                  <a16:creationId xmlns:a16="http://schemas.microsoft.com/office/drawing/2014/main" id="{3FFD6723-B9AF-4AA9-8ED6-D8ACE596AF6B}"/>
                </a:ext>
              </a:extLst>
            </p:cNvPr>
            <p:cNvSpPr txBox="1">
              <a:spLocks/>
            </p:cNvSpPr>
            <p:nvPr/>
          </p:nvSpPr>
          <p:spPr>
            <a:xfrm>
              <a:off x="3208727" y="445411"/>
              <a:ext cx="5783510" cy="533400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400" kern="1200">
                  <a:solidFill>
                    <a:schemeClr val="accent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/>
                  <a:ea typeface="+mj-ea"/>
                  <a:cs typeface="+mj-cs"/>
                </a:rPr>
                <a:t>Myths and Legends</a:t>
              </a: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/>
                <a:ea typeface="+mj-ea"/>
                <a:cs typeface="+mj-cs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DD1685C-861D-40CD-8757-3672720CBE75}"/>
                </a:ext>
              </a:extLst>
            </p:cNvPr>
            <p:cNvSpPr txBox="1"/>
            <p:nvPr/>
          </p:nvSpPr>
          <p:spPr>
            <a:xfrm>
              <a:off x="80682" y="990600"/>
              <a:ext cx="118795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/>
                  <a:ea typeface="+mn-ea"/>
                  <a:cs typeface="+mn-cs"/>
                </a:rPr>
                <a:t>####################################################################################################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4B7D1BC-6F15-498F-8996-0F2379CC48CC}"/>
                </a:ext>
              </a:extLst>
            </p:cNvPr>
            <p:cNvSpPr txBox="1"/>
            <p:nvPr/>
          </p:nvSpPr>
          <p:spPr>
            <a:xfrm>
              <a:off x="83890" y="64046"/>
              <a:ext cx="118795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/>
                  <a:ea typeface="+mn-ea"/>
                  <a:cs typeface="+mn-cs"/>
                </a:rPr>
                <a:t>####################################################################################################</a:t>
              </a:r>
            </a:p>
          </p:txBody>
        </p:sp>
      </p:grpSp>
      <p:sp>
        <p:nvSpPr>
          <p:cNvPr id="7" name="TOPIC">
            <a:extLst>
              <a:ext uri="{FF2B5EF4-FFF2-40B4-BE49-F238E27FC236}">
                <a16:creationId xmlns:a16="http://schemas.microsoft.com/office/drawing/2014/main" id="{5CA4D20C-3F55-4BA7-BC9B-B928C0B73D51}"/>
              </a:ext>
            </a:extLst>
          </p:cNvPr>
          <p:cNvSpPr txBox="1">
            <a:spLocks/>
          </p:cNvSpPr>
          <p:nvPr/>
        </p:nvSpPr>
        <p:spPr>
          <a:xfrm>
            <a:off x="2933700" y="4062787"/>
            <a:ext cx="6324600" cy="112697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i="1" dirty="0">
                <a:solidFill>
                  <a:prstClr val="white"/>
                </a:solidFill>
                <a:latin typeface="Consolas"/>
              </a:rPr>
              <a:t>Time delayed answers – take a guess and drop it in chat if you want</a:t>
            </a:r>
            <a:endParaRPr kumimoji="0" lang="en-US" sz="20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olas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6182114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>
            <a:extLst>
              <a:ext uri="{FF2B5EF4-FFF2-40B4-BE49-F238E27FC236}">
                <a16:creationId xmlns:a16="http://schemas.microsoft.com/office/drawing/2014/main" id="{626C8C83-CB85-4ED5-B503-F71A83B05DAE}"/>
              </a:ext>
            </a:extLst>
          </p:cNvPr>
          <p:cNvSpPr txBox="1">
            <a:spLocks/>
          </p:cNvSpPr>
          <p:nvPr/>
        </p:nvSpPr>
        <p:spPr>
          <a:xfrm>
            <a:off x="76200" y="46839"/>
            <a:ext cx="2583110" cy="3810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B80000"/>
                </a:solidFill>
                <a:effectLst/>
                <a:uLnTx/>
                <a:uFillTx/>
                <a:latin typeface="Consolas"/>
                <a:ea typeface="+mj-ea"/>
                <a:cs typeface="+mj-cs"/>
              </a:rPr>
              <a:t>root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/>
                <a:ea typeface="+mj-ea"/>
                <a:cs typeface="+mj-cs"/>
              </a:rPr>
              <a:t>@company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/>
                <a:ea typeface="+mj-ea"/>
                <a:cs typeface="+mj-cs"/>
              </a:rPr>
              <a:t>: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7B8C7">
                    <a:lumMod val="75000"/>
                  </a:srgbClr>
                </a:solidFill>
                <a:effectLst/>
                <a:uLnTx/>
                <a:uFillTx/>
                <a:latin typeface="Consolas"/>
                <a:ea typeface="+mj-ea"/>
                <a:cs typeface="+mj-cs"/>
              </a:rPr>
              <a:t>~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/>
                <a:ea typeface="+mj-ea"/>
                <a:cs typeface="+mj-cs"/>
              </a:rPr>
              <a:t>$</a:t>
            </a:r>
          </a:p>
        </p:txBody>
      </p:sp>
      <p:sp>
        <p:nvSpPr>
          <p:cNvPr id="11" name="TOPIC">
            <a:extLst>
              <a:ext uri="{FF2B5EF4-FFF2-40B4-BE49-F238E27FC236}">
                <a16:creationId xmlns:a16="http://schemas.microsoft.com/office/drawing/2014/main" id="{EBC3358E-FE0C-4898-BB96-06731AE35EB8}"/>
              </a:ext>
            </a:extLst>
          </p:cNvPr>
          <p:cNvSpPr txBox="1">
            <a:spLocks/>
          </p:cNvSpPr>
          <p:nvPr/>
        </p:nvSpPr>
        <p:spPr>
          <a:xfrm>
            <a:off x="83890" y="306898"/>
            <a:ext cx="5783510" cy="5334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/>
                <a:ea typeface="+mj-ea"/>
                <a:cs typeface="+mj-cs"/>
              </a:rPr>
              <a:t>Myth or Legend?</a:t>
            </a:r>
          </a:p>
        </p:txBody>
      </p:sp>
      <p:sp>
        <p:nvSpPr>
          <p:cNvPr id="15" name="MainPoint">
            <a:extLst>
              <a:ext uri="{FF2B5EF4-FFF2-40B4-BE49-F238E27FC236}">
                <a16:creationId xmlns:a16="http://schemas.microsoft.com/office/drawing/2014/main" id="{4C27EFF9-8379-46AA-8B5E-7DB9387F6D26}"/>
              </a:ext>
            </a:extLst>
          </p:cNvPr>
          <p:cNvSpPr txBox="1">
            <a:spLocks/>
          </p:cNvSpPr>
          <p:nvPr/>
        </p:nvSpPr>
        <p:spPr>
          <a:xfrm>
            <a:off x="83890" y="1519078"/>
            <a:ext cx="11643220" cy="183372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/>
              </a:rPr>
              <a:t>What do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onsolas"/>
              </a:rPr>
              <a:t>you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/>
              </a:rPr>
              <a:t> think:</a:t>
            </a:r>
          </a:p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olas"/>
            </a:endParaRPr>
          </a:p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/>
              </a:rPr>
              <a:t>Red Team can shout “I’m in!” after 30 seconds of work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A15EB97-44A3-4795-9A61-6E796430E69C}"/>
              </a:ext>
            </a:extLst>
          </p:cNvPr>
          <p:cNvSpPr txBox="1"/>
          <p:nvPr/>
        </p:nvSpPr>
        <p:spPr>
          <a:xfrm>
            <a:off x="83891" y="697468"/>
            <a:ext cx="11879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/>
                <a:ea typeface="+mn-ea"/>
                <a:cs typeface="+mn-cs"/>
              </a:rPr>
              <a:t>####################################################################################################</a:t>
            </a:r>
          </a:p>
        </p:txBody>
      </p:sp>
      <p:sp>
        <p:nvSpPr>
          <p:cNvPr id="26" name="MainPoint">
            <a:extLst>
              <a:ext uri="{FF2B5EF4-FFF2-40B4-BE49-F238E27FC236}">
                <a16:creationId xmlns:a16="http://schemas.microsoft.com/office/drawing/2014/main" id="{A5BB4C3C-760A-44E6-A49B-265533E8B698}"/>
              </a:ext>
            </a:extLst>
          </p:cNvPr>
          <p:cNvSpPr txBox="1">
            <a:spLocks/>
          </p:cNvSpPr>
          <p:nvPr/>
        </p:nvSpPr>
        <p:spPr>
          <a:xfrm>
            <a:off x="76200" y="4119039"/>
            <a:ext cx="5783508" cy="40011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olas"/>
              <a:ea typeface="+mj-ea"/>
              <a:cs typeface="+mj-cs"/>
            </a:endParaRPr>
          </a:p>
        </p:txBody>
      </p:sp>
      <p:sp>
        <p:nvSpPr>
          <p:cNvPr id="21" name="MainPoint">
            <a:extLst>
              <a:ext uri="{FF2B5EF4-FFF2-40B4-BE49-F238E27FC236}">
                <a16:creationId xmlns:a16="http://schemas.microsoft.com/office/drawing/2014/main" id="{D013B80B-13BB-44A3-A186-D115F81FA387}"/>
              </a:ext>
            </a:extLst>
          </p:cNvPr>
          <p:cNvSpPr txBox="1">
            <a:spLocks/>
          </p:cNvSpPr>
          <p:nvPr/>
        </p:nvSpPr>
        <p:spPr>
          <a:xfrm>
            <a:off x="89988" y="5849070"/>
            <a:ext cx="5783508" cy="40011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olas"/>
              <a:ea typeface="+mj-ea"/>
              <a:cs typeface="+mj-cs"/>
            </a:endParaRPr>
          </a:p>
        </p:txBody>
      </p:sp>
      <p:sp>
        <p:nvSpPr>
          <p:cNvPr id="12" name="MainPoint">
            <a:extLst>
              <a:ext uri="{FF2B5EF4-FFF2-40B4-BE49-F238E27FC236}">
                <a16:creationId xmlns:a16="http://schemas.microsoft.com/office/drawing/2014/main" id="{AFB54884-4B51-4793-AC13-C3F24485253E}"/>
              </a:ext>
            </a:extLst>
          </p:cNvPr>
          <p:cNvSpPr txBox="1">
            <a:spLocks/>
          </p:cNvSpPr>
          <p:nvPr/>
        </p:nvSpPr>
        <p:spPr>
          <a:xfrm>
            <a:off x="83890" y="4257305"/>
            <a:ext cx="1554244" cy="51823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/>
              </a:rPr>
              <a:t>Verdict:</a:t>
            </a:r>
          </a:p>
        </p:txBody>
      </p:sp>
      <p:sp>
        <p:nvSpPr>
          <p:cNvPr id="13" name="MainPoint">
            <a:extLst>
              <a:ext uri="{FF2B5EF4-FFF2-40B4-BE49-F238E27FC236}">
                <a16:creationId xmlns:a16="http://schemas.microsoft.com/office/drawing/2014/main" id="{767777C2-17EF-48C5-BBDF-B9BA3B86C6E9}"/>
              </a:ext>
            </a:extLst>
          </p:cNvPr>
          <p:cNvSpPr txBox="1">
            <a:spLocks/>
          </p:cNvSpPr>
          <p:nvPr/>
        </p:nvSpPr>
        <p:spPr>
          <a:xfrm>
            <a:off x="5105400" y="4419649"/>
            <a:ext cx="6621710" cy="152892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/>
              </a:rPr>
              <a:t>Generally – no. Haven’t fixed that vulnerability yet, though? Well…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700A17-8478-4515-BA9A-1BDB9E0F50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824" y="4257305"/>
            <a:ext cx="2363056" cy="1601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774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theme/theme1.xml><?xml version="1.0" encoding="utf-8"?>
<a:theme xmlns:a="http://schemas.openxmlformats.org/drawingml/2006/main" name="Tech Computer 16x9">
  <a:themeElements>
    <a:clrScheme name="TechComputer">
      <a:dk1>
        <a:srgbClr val="000000"/>
      </a:dk1>
      <a:lt1>
        <a:sysClr val="window" lastClr="FFFFFF"/>
      </a:lt1>
      <a:dk2>
        <a:srgbClr val="4D4D4D"/>
      </a:dk2>
      <a:lt2>
        <a:srgbClr val="DDDDDD"/>
      </a:lt2>
      <a:accent1>
        <a:srgbClr val="92D050"/>
      </a:accent1>
      <a:accent2>
        <a:srgbClr val="F7C331"/>
      </a:accent2>
      <a:accent3>
        <a:srgbClr val="47B8C7"/>
      </a:accent3>
      <a:accent4>
        <a:srgbClr val="B074BA"/>
      </a:accent4>
      <a:accent5>
        <a:srgbClr val="F34D47"/>
      </a:accent5>
      <a:accent6>
        <a:srgbClr val="FA8F30"/>
      </a:accent6>
      <a:hlink>
        <a:srgbClr val="47B8C7"/>
      </a:hlink>
      <a:folHlink>
        <a:srgbClr val="969696"/>
      </a:folHlink>
    </a:clrScheme>
    <a:fontScheme name="Consolas-Candara">
      <a:majorFont>
        <a:latin typeface="Consolas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2901026.potx" id="{FD85E87A-7813-4F67-9E59-69B5487A1910}" vid="{BDF94C36-3ACF-4CF1-939F-F4211E6D666F}"/>
    </a:ext>
  </a:extLst>
</a:theme>
</file>

<file path=ppt/theme/theme2.xml><?xml version="1.0" encoding="utf-8"?>
<a:theme xmlns:a="http://schemas.openxmlformats.org/drawingml/2006/main" name="Office Theme">
  <a:themeElements>
    <a:clrScheme name="TechComputer">
      <a:dk1>
        <a:srgbClr val="000000"/>
      </a:dk1>
      <a:lt1>
        <a:sysClr val="window" lastClr="FFFFFF"/>
      </a:lt1>
      <a:dk2>
        <a:srgbClr val="4D4D4D"/>
      </a:dk2>
      <a:lt2>
        <a:srgbClr val="DDDDDD"/>
      </a:lt2>
      <a:accent1>
        <a:srgbClr val="92D050"/>
      </a:accent1>
      <a:accent2>
        <a:srgbClr val="F7C331"/>
      </a:accent2>
      <a:accent3>
        <a:srgbClr val="47B8C7"/>
      </a:accent3>
      <a:accent4>
        <a:srgbClr val="B074BA"/>
      </a:accent4>
      <a:accent5>
        <a:srgbClr val="F34D47"/>
      </a:accent5>
      <a:accent6>
        <a:srgbClr val="FA8F30"/>
      </a:accent6>
      <a:hlink>
        <a:srgbClr val="47B8C7"/>
      </a:hlink>
      <a:folHlink>
        <a:srgbClr val="969696"/>
      </a:folHlink>
    </a:clrScheme>
    <a:fontScheme name="Consolas-Candara">
      <a:majorFont>
        <a:latin typeface="Consolas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TechComputer">
      <a:dk1>
        <a:srgbClr val="000000"/>
      </a:dk1>
      <a:lt1>
        <a:sysClr val="window" lastClr="FFFFFF"/>
      </a:lt1>
      <a:dk2>
        <a:srgbClr val="4D4D4D"/>
      </a:dk2>
      <a:lt2>
        <a:srgbClr val="DDDDDD"/>
      </a:lt2>
      <a:accent1>
        <a:srgbClr val="92D050"/>
      </a:accent1>
      <a:accent2>
        <a:srgbClr val="F7C331"/>
      </a:accent2>
      <a:accent3>
        <a:srgbClr val="47B8C7"/>
      </a:accent3>
      <a:accent4>
        <a:srgbClr val="B074BA"/>
      </a:accent4>
      <a:accent5>
        <a:srgbClr val="F34D47"/>
      </a:accent5>
      <a:accent6>
        <a:srgbClr val="FA8F30"/>
      </a:accent6>
      <a:hlink>
        <a:srgbClr val="47B8C7"/>
      </a:hlink>
      <a:folHlink>
        <a:srgbClr val="969696"/>
      </a:folHlink>
    </a:clrScheme>
    <a:fontScheme name="Consolas-Candara">
      <a:majorFont>
        <a:latin typeface="Consolas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Business technology circuit board design presentation (widescreen)</Template>
  <TotalTime>350</TotalTime>
  <Words>791</Words>
  <PresentationFormat>Widescreen</PresentationFormat>
  <Paragraphs>191</Paragraphs>
  <Slides>23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Calibri</vt:lpstr>
      <vt:lpstr>Candara</vt:lpstr>
      <vt:lpstr>Consolas</vt:lpstr>
      <vt:lpstr>Tech Computer 16x9</vt:lpstr>
      <vt:lpstr>The Team, the Myth, the Legend: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2022-12-22T19:44:15Z</dcterms:created>
  <dcterms:modified xsi:type="dcterms:W3CDTF">2023-08-02T19:10:52Z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  <property fmtid="{D5CDD505-2E9C-101B-9397-08002B2CF9AE}" pid="8" name="MSIP_Label_e2b6c078-73cb-4371-8a5b-e9fc18accbf8_Enabled">
    <vt:lpwstr>true</vt:lpwstr>
  </property>
  <property fmtid="{D5CDD505-2E9C-101B-9397-08002B2CF9AE}" pid="9" name="MSIP_Label_e2b6c078-73cb-4371-8a5b-e9fc18accbf8_SetDate">
    <vt:lpwstr>2022-12-22T19:44:15Z</vt:lpwstr>
  </property>
  <property fmtid="{D5CDD505-2E9C-101B-9397-08002B2CF9AE}" pid="10" name="MSIP_Label_e2b6c078-73cb-4371-8a5b-e9fc18accbf8_Method">
    <vt:lpwstr>Standard</vt:lpwstr>
  </property>
  <property fmtid="{D5CDD505-2E9C-101B-9397-08002B2CF9AE}" pid="11" name="MSIP_Label_e2b6c078-73cb-4371-8a5b-e9fc18accbf8_Name">
    <vt:lpwstr>INTERNAL</vt:lpwstr>
  </property>
  <property fmtid="{D5CDD505-2E9C-101B-9397-08002B2CF9AE}" pid="12" name="MSIP_Label_e2b6c078-73cb-4371-8a5b-e9fc18accbf8_SiteId">
    <vt:lpwstr>56c62bbe-8598-4b85-9e51-1ca753fa50f2</vt:lpwstr>
  </property>
  <property fmtid="{D5CDD505-2E9C-101B-9397-08002B2CF9AE}" pid="13" name="MSIP_Label_e2b6c078-73cb-4371-8a5b-e9fc18accbf8_ActionId">
    <vt:lpwstr>8485f9a8-1047-4501-bb84-df9bb5cdabac</vt:lpwstr>
  </property>
  <property fmtid="{D5CDD505-2E9C-101B-9397-08002B2CF9AE}" pid="14" name="MSIP_Label_e2b6c078-73cb-4371-8a5b-e9fc18accbf8_ContentBits">
    <vt:lpwstr>0</vt:lpwstr>
  </property>
</Properties>
</file>